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notesMasterIdLst>
    <p:notesMasterId r:id="rId12"/>
  </p:notesMasterIdLst>
  <p:sldIdLst>
    <p:sldId id="342" r:id="rId3"/>
    <p:sldId id="328" r:id="rId4"/>
    <p:sldId id="330" r:id="rId5"/>
    <p:sldId id="329" r:id="rId6"/>
    <p:sldId id="343" r:id="rId7"/>
    <p:sldId id="340" r:id="rId8"/>
    <p:sldId id="331" r:id="rId9"/>
    <p:sldId id="341" r:id="rId10"/>
    <p:sldId id="350" r:id="rId11"/>
  </p:sldIdLst>
  <p:sldSz cx="9144000" cy="6858000" type="screen4x3"/>
  <p:notesSz cx="6858000" cy="9144000"/>
  <p:defaultTextStyle>
    <a:defPPr>
      <a:defRPr lang="en-GB"/>
    </a:defPPr>
    <a:lvl1pPr marL="0" lvl="0"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2pPr>
    <a:lvl3pPr marL="914400" lvl="2"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5pPr>
    <a:lvl6pPr marL="2286000" lvl="5"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6pPr>
    <a:lvl7pPr marL="2743200" lvl="6"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7pPr>
    <a:lvl8pPr marL="3200400" lvl="7"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8pPr>
    <a:lvl9pPr marL="3657600" lvl="8"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9pPr>
  </p:defaultTextStyle>
  <p:extLst>
    <p:ext uri="{521415D9-36F7-43E2-AB2F-B90AF26B5E84}">
      <p14:sectionLst xmlns:p14="http://schemas.microsoft.com/office/powerpoint/2010/main">
        <p14:section name="Default Section" id="{78CB9ECC-5ACD-443E-A8C7-C97E8557D62F}">
          <p14:sldIdLst>
            <p14:sldId id="342"/>
            <p14:sldId id="328"/>
            <p14:sldId id="330"/>
          </p14:sldIdLst>
        </p14:section>
        <p14:section name="Untitled Section" id="{4C44E1B3-97C7-4A25-9AC8-58144549F1BC}">
          <p14:sldIdLst/>
        </p14:section>
        <p14:section name="Untitled Section" id="{8DFBB619-60BA-49D9-A4B5-D0FF59D3C56D}">
          <p14:sldIdLst>
            <p14:sldId id="329"/>
            <p14:sldId id="343"/>
            <p14:sldId id="340"/>
            <p14:sldId id="331"/>
            <p14:sldId id="341"/>
            <p14:sldId id="350"/>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33CC33"/>
    <a:srgbClr val="FFFFCC"/>
    <a:srgbClr val="E8F47A"/>
    <a:srgbClr val="FF0000"/>
    <a:srgbClr val="3366CC"/>
    <a:srgbClr val="0033CC"/>
    <a:srgbClr val="00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629" autoAdjust="0"/>
    <p:restoredTop sz="94660"/>
  </p:normalViewPr>
  <p:slideViewPr>
    <p:cSldViewPr showGuides="1">
      <p:cViewPr varScale="1">
        <p:scale>
          <a:sx n="89" d="100"/>
          <a:sy n="89" d="100"/>
        </p:scale>
        <p:origin x="1306"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showFormatting="0">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2_4#1">
  <dgm:title val=""/>
  <dgm:desc val=""/>
  <dgm:catLst>
    <dgm:cat type="accent2" pri="11400"/>
  </dgm:catLst>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BAEB9E2B-2687-4D18-8386-9FD6F7084AD4}" type="doc">
      <dgm:prSet loTypeId="urn:microsoft.com/office/officeart/2005/8/layout/hList1" loCatId="list" qsTypeId="urn:microsoft.com/office/officeart/2005/8/quickstyle/simple1#1" qsCatId="simple" csTypeId="urn:microsoft.com/office/officeart/2005/8/colors/accent2_4#1" csCatId="accent2" phldr="1"/>
      <dgm:spPr/>
      <dgm:t>
        <a:bodyPr/>
        <a:lstStyle/>
        <a:p>
          <a:endParaRPr lang="en-US"/>
        </a:p>
      </dgm:t>
    </dgm:pt>
    <dgm:pt modelId="{DE60C6F9-22EB-49FE-BE43-A5B7E63A1F12}">
      <dgm:prSet/>
      <dgm:spPr/>
      <dgm:t>
        <a:bodyPr/>
        <a:lstStyle/>
        <a:p>
          <a:pPr rtl="0"/>
          <a:r>
            <a:rPr lang="en-US" dirty="0" err="1" smtClean="0"/>
            <a:t>Technomania</a:t>
          </a:r>
          <a:endParaRPr lang="en-US" dirty="0"/>
        </a:p>
      </dgm:t>
    </dgm:pt>
    <dgm:pt modelId="{24EAA250-D585-4E15-91B0-F29F9974CEBD}" type="parTrans" cxnId="{80C41169-7B5F-4609-AA1C-905915C99E57}">
      <dgm:prSet/>
      <dgm:spPr/>
      <dgm:t>
        <a:bodyPr/>
        <a:lstStyle/>
        <a:p>
          <a:endParaRPr lang="en-US"/>
        </a:p>
      </dgm:t>
    </dgm:pt>
    <dgm:pt modelId="{5DC35DA7-FC5B-4576-A4FF-9B2C031A6293}" type="sibTrans" cxnId="{80C41169-7B5F-4609-AA1C-905915C99E57}">
      <dgm:prSet/>
      <dgm:spPr/>
      <dgm:t>
        <a:bodyPr/>
        <a:lstStyle/>
        <a:p>
          <a:endParaRPr lang="en-US"/>
        </a:p>
      </dgm:t>
    </dgm:pt>
    <dgm:pt modelId="{5429A44B-1B96-4643-B348-2D90BAED001E}">
      <dgm:prSet custT="1"/>
      <dgm:spPr/>
      <dgm:t>
        <a:bodyPr/>
        <a:lstStyle/>
        <a:p>
          <a:r>
            <a:rPr lang="en-US" sz="3200" dirty="0" err="1" smtClean="0"/>
            <a:t>Snehesh</a:t>
          </a:r>
          <a:r>
            <a:rPr lang="en-US" sz="3200" dirty="0" smtClean="0"/>
            <a:t> Dutta</a:t>
          </a:r>
          <a:endParaRPr lang="en-US" sz="3200" dirty="0"/>
        </a:p>
      </dgm:t>
    </dgm:pt>
    <dgm:pt modelId="{FD7766B8-17BC-4442-B682-DB411057DFB0}" type="parTrans" cxnId="{55DE69D6-B754-4956-AB6E-8882C358684F}">
      <dgm:prSet/>
      <dgm:spPr/>
      <dgm:t>
        <a:bodyPr/>
        <a:lstStyle/>
        <a:p>
          <a:endParaRPr lang="en-US"/>
        </a:p>
      </dgm:t>
    </dgm:pt>
    <dgm:pt modelId="{0595B655-121E-44F2-ABA6-54CC794AEFF0}" type="sibTrans" cxnId="{55DE69D6-B754-4956-AB6E-8882C358684F}">
      <dgm:prSet/>
      <dgm:spPr/>
      <dgm:t>
        <a:bodyPr/>
        <a:lstStyle/>
        <a:p>
          <a:endParaRPr lang="en-US"/>
        </a:p>
      </dgm:t>
    </dgm:pt>
    <dgm:pt modelId="{3E68549E-143B-4E10-BD47-17C6948D6A23}">
      <dgm:prSet custT="1"/>
      <dgm:spPr/>
      <dgm:t>
        <a:bodyPr/>
        <a:lstStyle/>
        <a:p>
          <a:r>
            <a:rPr lang="en-US" sz="3200" dirty="0" err="1" smtClean="0"/>
            <a:t>Sinjon</a:t>
          </a:r>
          <a:r>
            <a:rPr lang="en-US" sz="3200" dirty="0" smtClean="0"/>
            <a:t> </a:t>
          </a:r>
          <a:r>
            <a:rPr lang="en-US" sz="3200" dirty="0" err="1" smtClean="0"/>
            <a:t>Nath</a:t>
          </a:r>
          <a:endParaRPr lang="en-US" sz="3200" dirty="0"/>
        </a:p>
      </dgm:t>
    </dgm:pt>
    <dgm:pt modelId="{CD052888-7CF2-4804-A2DF-1D7F6588EE6A}" type="parTrans" cxnId="{0DC01FE0-19B9-4234-9CC3-9BD6C13288C2}">
      <dgm:prSet/>
      <dgm:spPr/>
      <dgm:t>
        <a:bodyPr/>
        <a:lstStyle/>
        <a:p>
          <a:endParaRPr lang="en-US"/>
        </a:p>
      </dgm:t>
    </dgm:pt>
    <dgm:pt modelId="{E9038D3D-4268-46A0-877F-7D250E839220}" type="sibTrans" cxnId="{0DC01FE0-19B9-4234-9CC3-9BD6C13288C2}">
      <dgm:prSet/>
      <dgm:spPr/>
      <dgm:t>
        <a:bodyPr/>
        <a:lstStyle/>
        <a:p>
          <a:endParaRPr lang="en-US"/>
        </a:p>
      </dgm:t>
    </dgm:pt>
    <dgm:pt modelId="{1972FE7B-38DE-4D49-ABB3-038DF3A4BF8E}">
      <dgm:prSet custT="1"/>
      <dgm:spPr/>
      <dgm:t>
        <a:bodyPr/>
        <a:lstStyle/>
        <a:p>
          <a:r>
            <a:rPr lang="en-US" sz="3200" dirty="0" err="1" smtClean="0"/>
            <a:t>Shouvik</a:t>
          </a:r>
          <a:r>
            <a:rPr lang="en-US" sz="3200" dirty="0" smtClean="0"/>
            <a:t> </a:t>
          </a:r>
          <a:r>
            <a:rPr lang="en-US" sz="3200" dirty="0" err="1" smtClean="0"/>
            <a:t>Saha</a:t>
          </a:r>
          <a:endParaRPr lang="en-US" sz="3200" dirty="0"/>
        </a:p>
      </dgm:t>
    </dgm:pt>
    <dgm:pt modelId="{195C1F15-DF1F-4308-84A6-E990430F97BE}" type="parTrans" cxnId="{3595ABF2-9267-4FD9-895F-B473DBAA7AFD}">
      <dgm:prSet/>
      <dgm:spPr/>
      <dgm:t>
        <a:bodyPr/>
        <a:lstStyle/>
        <a:p>
          <a:endParaRPr lang="en-US"/>
        </a:p>
      </dgm:t>
    </dgm:pt>
    <dgm:pt modelId="{29E2A9D4-8EFF-4F09-8722-6548B70A1B21}" type="sibTrans" cxnId="{3595ABF2-9267-4FD9-895F-B473DBAA7AFD}">
      <dgm:prSet/>
      <dgm:spPr/>
      <dgm:t>
        <a:bodyPr/>
        <a:lstStyle/>
        <a:p>
          <a:endParaRPr lang="en-US"/>
        </a:p>
      </dgm:t>
    </dgm:pt>
    <dgm:pt modelId="{A84A3222-8F24-4438-87B8-1DB2531787B0}">
      <dgm:prSet custT="1"/>
      <dgm:spPr/>
      <dgm:t>
        <a:bodyPr/>
        <a:lstStyle/>
        <a:p>
          <a:r>
            <a:rPr lang="en-US" sz="3200" dirty="0" err="1" smtClean="0"/>
            <a:t>Shivam</a:t>
          </a:r>
          <a:r>
            <a:rPr lang="en-US" sz="3200" dirty="0" smtClean="0"/>
            <a:t> </a:t>
          </a:r>
          <a:r>
            <a:rPr lang="en-US" sz="3200" dirty="0" err="1" smtClean="0"/>
            <a:t>Shaurya</a:t>
          </a:r>
          <a:r>
            <a:rPr lang="en-US" sz="3200" dirty="0" smtClean="0"/>
            <a:t> </a:t>
          </a:r>
          <a:r>
            <a:rPr lang="en-US" sz="3200" dirty="0" err="1" smtClean="0"/>
            <a:t>Jha</a:t>
          </a:r>
          <a:endParaRPr lang="en-US" sz="3200" dirty="0"/>
        </a:p>
      </dgm:t>
    </dgm:pt>
    <dgm:pt modelId="{C91ABB21-A90B-4D6E-A75F-8DFD5469BB15}" type="parTrans" cxnId="{195C5A98-5ACB-486E-9E84-4A3D58A9C160}">
      <dgm:prSet/>
      <dgm:spPr/>
      <dgm:t>
        <a:bodyPr/>
        <a:lstStyle/>
        <a:p>
          <a:endParaRPr lang="en-US"/>
        </a:p>
      </dgm:t>
    </dgm:pt>
    <dgm:pt modelId="{33870E3C-800A-4380-802A-FE7FAECC8591}" type="sibTrans" cxnId="{195C5A98-5ACB-486E-9E84-4A3D58A9C160}">
      <dgm:prSet/>
      <dgm:spPr/>
      <dgm:t>
        <a:bodyPr/>
        <a:lstStyle/>
        <a:p>
          <a:endParaRPr lang="en-US"/>
        </a:p>
      </dgm:t>
    </dgm:pt>
    <dgm:pt modelId="{5B994413-9BAB-48B4-9D6C-175AB412B331}" type="pres">
      <dgm:prSet presAssocID="{BAEB9E2B-2687-4D18-8386-9FD6F7084AD4}" presName="Name0" presStyleCnt="0">
        <dgm:presLayoutVars>
          <dgm:dir/>
          <dgm:animLvl val="lvl"/>
          <dgm:resizeHandles val="exact"/>
        </dgm:presLayoutVars>
      </dgm:prSet>
      <dgm:spPr/>
      <dgm:t>
        <a:bodyPr/>
        <a:lstStyle/>
        <a:p>
          <a:endParaRPr lang="en-US"/>
        </a:p>
      </dgm:t>
    </dgm:pt>
    <dgm:pt modelId="{EEE93A8B-4CC7-4A60-AE1E-C0EFEDAFD4E1}" type="pres">
      <dgm:prSet presAssocID="{DE60C6F9-22EB-49FE-BE43-A5B7E63A1F12}" presName="composite" presStyleCnt="0"/>
      <dgm:spPr/>
    </dgm:pt>
    <dgm:pt modelId="{DE3C0CD3-CCC1-49A1-9F43-D9AFF88D5AFB}" type="pres">
      <dgm:prSet presAssocID="{DE60C6F9-22EB-49FE-BE43-A5B7E63A1F12}" presName="parTx" presStyleLbl="alignNode1" presStyleIdx="0" presStyleCnt="1">
        <dgm:presLayoutVars>
          <dgm:chMax val="0"/>
          <dgm:chPref val="0"/>
          <dgm:bulletEnabled val="1"/>
        </dgm:presLayoutVars>
      </dgm:prSet>
      <dgm:spPr/>
      <dgm:t>
        <a:bodyPr/>
        <a:lstStyle/>
        <a:p>
          <a:endParaRPr lang="en-US"/>
        </a:p>
      </dgm:t>
    </dgm:pt>
    <dgm:pt modelId="{9B678043-2BAE-4434-88F5-C4DB874C3E74}" type="pres">
      <dgm:prSet presAssocID="{DE60C6F9-22EB-49FE-BE43-A5B7E63A1F12}" presName="desTx" presStyleLbl="alignAccFollowNode1" presStyleIdx="0" presStyleCnt="1">
        <dgm:presLayoutVars>
          <dgm:bulletEnabled val="1"/>
        </dgm:presLayoutVars>
      </dgm:prSet>
      <dgm:spPr/>
      <dgm:t>
        <a:bodyPr/>
        <a:lstStyle/>
        <a:p>
          <a:endParaRPr lang="en-US"/>
        </a:p>
      </dgm:t>
    </dgm:pt>
  </dgm:ptLst>
  <dgm:cxnLst>
    <dgm:cxn modelId="{195C5A98-5ACB-486E-9E84-4A3D58A9C160}" srcId="{DE60C6F9-22EB-49FE-BE43-A5B7E63A1F12}" destId="{A84A3222-8F24-4438-87B8-1DB2531787B0}" srcOrd="3" destOrd="0" parTransId="{C91ABB21-A90B-4D6E-A75F-8DFD5469BB15}" sibTransId="{33870E3C-800A-4380-802A-FE7FAECC8591}"/>
    <dgm:cxn modelId="{55DE69D6-B754-4956-AB6E-8882C358684F}" srcId="{DE60C6F9-22EB-49FE-BE43-A5B7E63A1F12}" destId="{5429A44B-1B96-4643-B348-2D90BAED001E}" srcOrd="0" destOrd="0" parTransId="{FD7766B8-17BC-4442-B682-DB411057DFB0}" sibTransId="{0595B655-121E-44F2-ABA6-54CC794AEFF0}"/>
    <dgm:cxn modelId="{38FFDE5C-F285-4DEE-86DF-89CE24C52155}" type="presOf" srcId="{BAEB9E2B-2687-4D18-8386-9FD6F7084AD4}" destId="{5B994413-9BAB-48B4-9D6C-175AB412B331}" srcOrd="0" destOrd="0" presId="urn:microsoft.com/office/officeart/2005/8/layout/hList1"/>
    <dgm:cxn modelId="{329F6711-401F-45B4-AF82-546552BB6735}" type="presOf" srcId="{DE60C6F9-22EB-49FE-BE43-A5B7E63A1F12}" destId="{DE3C0CD3-CCC1-49A1-9F43-D9AFF88D5AFB}" srcOrd="0" destOrd="0" presId="urn:microsoft.com/office/officeart/2005/8/layout/hList1"/>
    <dgm:cxn modelId="{89B4291C-AA46-4765-9A6F-FBC79436B151}" type="presOf" srcId="{1972FE7B-38DE-4D49-ABB3-038DF3A4BF8E}" destId="{9B678043-2BAE-4434-88F5-C4DB874C3E74}" srcOrd="0" destOrd="2" presId="urn:microsoft.com/office/officeart/2005/8/layout/hList1"/>
    <dgm:cxn modelId="{B87E8FC5-9496-408D-98B9-CD91649D21CF}" type="presOf" srcId="{5429A44B-1B96-4643-B348-2D90BAED001E}" destId="{9B678043-2BAE-4434-88F5-C4DB874C3E74}" srcOrd="0" destOrd="0" presId="urn:microsoft.com/office/officeart/2005/8/layout/hList1"/>
    <dgm:cxn modelId="{DB815BB2-8AC2-4F6B-A42B-DE31B79849F6}" type="presOf" srcId="{A84A3222-8F24-4438-87B8-1DB2531787B0}" destId="{9B678043-2BAE-4434-88F5-C4DB874C3E74}" srcOrd="0" destOrd="3" presId="urn:microsoft.com/office/officeart/2005/8/layout/hList1"/>
    <dgm:cxn modelId="{9CF710CD-FD1F-44DD-B243-1CFD01FF17D1}" type="presOf" srcId="{3E68549E-143B-4E10-BD47-17C6948D6A23}" destId="{9B678043-2BAE-4434-88F5-C4DB874C3E74}" srcOrd="0" destOrd="1" presId="urn:microsoft.com/office/officeart/2005/8/layout/hList1"/>
    <dgm:cxn modelId="{0DC01FE0-19B9-4234-9CC3-9BD6C13288C2}" srcId="{DE60C6F9-22EB-49FE-BE43-A5B7E63A1F12}" destId="{3E68549E-143B-4E10-BD47-17C6948D6A23}" srcOrd="1" destOrd="0" parTransId="{CD052888-7CF2-4804-A2DF-1D7F6588EE6A}" sibTransId="{E9038D3D-4268-46A0-877F-7D250E839220}"/>
    <dgm:cxn modelId="{3595ABF2-9267-4FD9-895F-B473DBAA7AFD}" srcId="{DE60C6F9-22EB-49FE-BE43-A5B7E63A1F12}" destId="{1972FE7B-38DE-4D49-ABB3-038DF3A4BF8E}" srcOrd="2" destOrd="0" parTransId="{195C1F15-DF1F-4308-84A6-E990430F97BE}" sibTransId="{29E2A9D4-8EFF-4F09-8722-6548B70A1B21}"/>
    <dgm:cxn modelId="{80C41169-7B5F-4609-AA1C-905915C99E57}" srcId="{BAEB9E2B-2687-4D18-8386-9FD6F7084AD4}" destId="{DE60C6F9-22EB-49FE-BE43-A5B7E63A1F12}" srcOrd="0" destOrd="0" parTransId="{24EAA250-D585-4E15-91B0-F29F9974CEBD}" sibTransId="{5DC35DA7-FC5B-4576-A4FF-9B2C031A6293}"/>
    <dgm:cxn modelId="{55D64E2F-8998-4A3B-A615-1AFF58179780}" type="presParOf" srcId="{5B994413-9BAB-48B4-9D6C-175AB412B331}" destId="{EEE93A8B-4CC7-4A60-AE1E-C0EFEDAFD4E1}" srcOrd="0" destOrd="0" presId="urn:microsoft.com/office/officeart/2005/8/layout/hList1"/>
    <dgm:cxn modelId="{F9185A6B-FCA6-4893-9B12-561269DE4F13}" type="presParOf" srcId="{EEE93A8B-4CC7-4A60-AE1E-C0EFEDAFD4E1}" destId="{DE3C0CD3-CCC1-49A1-9F43-D9AFF88D5AFB}" srcOrd="0" destOrd="0" presId="urn:microsoft.com/office/officeart/2005/8/layout/hList1"/>
    <dgm:cxn modelId="{C16D5170-2E7F-4340-BD30-5A8B2E478B9D}" type="presParOf" srcId="{EEE93A8B-4CC7-4A60-AE1E-C0EFEDAFD4E1}" destId="{9B678043-2BAE-4434-88F5-C4DB874C3E74}"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3C0CD3-CCC1-49A1-9F43-D9AFF88D5AFB}">
      <dsp:nvSpPr>
        <dsp:cNvPr id="0" name=""/>
        <dsp:cNvSpPr/>
      </dsp:nvSpPr>
      <dsp:spPr>
        <a:xfrm>
          <a:off x="0" y="113099"/>
          <a:ext cx="8229600" cy="1872000"/>
        </a:xfrm>
        <a:prstGeom prst="rect">
          <a:avLst/>
        </a:prstGeom>
        <a:solidFill>
          <a:schemeClr val="accent2">
            <a:shade val="50000"/>
            <a:hueOff val="0"/>
            <a:satOff val="0"/>
            <a:lumOff val="0"/>
            <a:alphaOff val="0"/>
          </a:schemeClr>
        </a:solidFill>
        <a:ln w="12700" cap="flat" cmpd="sng" algn="ctr">
          <a:solidFill>
            <a:schemeClr val="accent2">
              <a:shade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62280" tIns="264160" rIns="462280" bIns="264160" numCol="1" spcCol="1270" anchor="ctr" anchorCtr="0">
          <a:noAutofit/>
        </a:bodyPr>
        <a:lstStyle/>
        <a:p>
          <a:pPr lvl="0" algn="ctr" defTabSz="2889250" rtl="0">
            <a:lnSpc>
              <a:spcPct val="90000"/>
            </a:lnSpc>
            <a:spcBef>
              <a:spcPct val="0"/>
            </a:spcBef>
            <a:spcAft>
              <a:spcPct val="35000"/>
            </a:spcAft>
          </a:pPr>
          <a:r>
            <a:rPr lang="en-US" sz="6500" kern="1200" dirty="0" err="1" smtClean="0"/>
            <a:t>Technomania</a:t>
          </a:r>
          <a:endParaRPr lang="en-US" sz="6500" kern="1200" dirty="0"/>
        </a:p>
      </dsp:txBody>
      <dsp:txXfrm>
        <a:off x="0" y="113099"/>
        <a:ext cx="8229600" cy="1872000"/>
      </dsp:txXfrm>
    </dsp:sp>
    <dsp:sp modelId="{9B678043-2BAE-4434-88F5-C4DB874C3E74}">
      <dsp:nvSpPr>
        <dsp:cNvPr id="0" name=""/>
        <dsp:cNvSpPr/>
      </dsp:nvSpPr>
      <dsp:spPr>
        <a:xfrm>
          <a:off x="0" y="1985100"/>
          <a:ext cx="8229600" cy="2854800"/>
        </a:xfrm>
        <a:prstGeom prst="rect">
          <a:avLst/>
        </a:prstGeom>
        <a:solidFill>
          <a:schemeClr val="accent2">
            <a:alpha val="90000"/>
            <a:tint val="55000"/>
            <a:hueOff val="0"/>
            <a:satOff val="0"/>
            <a:lumOff val="0"/>
            <a:alphaOff val="0"/>
          </a:schemeClr>
        </a:solidFill>
        <a:ln w="12700" cap="flat" cmpd="sng" algn="ctr">
          <a:solidFill>
            <a:schemeClr val="accent2">
              <a:alpha val="90000"/>
              <a:tint val="55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0688" tIns="170688" rIns="227584" bIns="256032" numCol="1" spcCol="1270" anchor="t" anchorCtr="0">
          <a:noAutofit/>
        </a:bodyPr>
        <a:lstStyle/>
        <a:p>
          <a:pPr marL="285750" lvl="1" indent="-285750" algn="l" defTabSz="1422400">
            <a:lnSpc>
              <a:spcPct val="90000"/>
            </a:lnSpc>
            <a:spcBef>
              <a:spcPct val="0"/>
            </a:spcBef>
            <a:spcAft>
              <a:spcPct val="15000"/>
            </a:spcAft>
            <a:buChar char="••"/>
          </a:pPr>
          <a:r>
            <a:rPr lang="en-US" sz="3200" kern="1200" dirty="0" err="1" smtClean="0"/>
            <a:t>Snehesh</a:t>
          </a:r>
          <a:r>
            <a:rPr lang="en-US" sz="3200" kern="1200" dirty="0" smtClean="0"/>
            <a:t> Dutta</a:t>
          </a:r>
          <a:endParaRPr lang="en-US" sz="3200" kern="1200" dirty="0"/>
        </a:p>
        <a:p>
          <a:pPr marL="285750" lvl="1" indent="-285750" algn="l" defTabSz="1422400">
            <a:lnSpc>
              <a:spcPct val="90000"/>
            </a:lnSpc>
            <a:spcBef>
              <a:spcPct val="0"/>
            </a:spcBef>
            <a:spcAft>
              <a:spcPct val="15000"/>
            </a:spcAft>
            <a:buChar char="••"/>
          </a:pPr>
          <a:r>
            <a:rPr lang="en-US" sz="3200" kern="1200" dirty="0" err="1" smtClean="0"/>
            <a:t>Sinjon</a:t>
          </a:r>
          <a:r>
            <a:rPr lang="en-US" sz="3200" kern="1200" dirty="0" smtClean="0"/>
            <a:t> </a:t>
          </a:r>
          <a:r>
            <a:rPr lang="en-US" sz="3200" kern="1200" dirty="0" err="1" smtClean="0"/>
            <a:t>Nath</a:t>
          </a:r>
          <a:endParaRPr lang="en-US" sz="3200" kern="1200" dirty="0"/>
        </a:p>
        <a:p>
          <a:pPr marL="285750" lvl="1" indent="-285750" algn="l" defTabSz="1422400">
            <a:lnSpc>
              <a:spcPct val="90000"/>
            </a:lnSpc>
            <a:spcBef>
              <a:spcPct val="0"/>
            </a:spcBef>
            <a:spcAft>
              <a:spcPct val="15000"/>
            </a:spcAft>
            <a:buChar char="••"/>
          </a:pPr>
          <a:r>
            <a:rPr lang="en-US" sz="3200" kern="1200" dirty="0" err="1" smtClean="0"/>
            <a:t>Shouvik</a:t>
          </a:r>
          <a:r>
            <a:rPr lang="en-US" sz="3200" kern="1200" dirty="0" smtClean="0"/>
            <a:t> </a:t>
          </a:r>
          <a:r>
            <a:rPr lang="en-US" sz="3200" kern="1200" dirty="0" err="1" smtClean="0"/>
            <a:t>Saha</a:t>
          </a:r>
          <a:endParaRPr lang="en-US" sz="3200" kern="1200" dirty="0"/>
        </a:p>
        <a:p>
          <a:pPr marL="285750" lvl="1" indent="-285750" algn="l" defTabSz="1422400">
            <a:lnSpc>
              <a:spcPct val="90000"/>
            </a:lnSpc>
            <a:spcBef>
              <a:spcPct val="0"/>
            </a:spcBef>
            <a:spcAft>
              <a:spcPct val="15000"/>
            </a:spcAft>
            <a:buChar char="••"/>
          </a:pPr>
          <a:r>
            <a:rPr lang="en-US" sz="3200" kern="1200" dirty="0" err="1" smtClean="0"/>
            <a:t>Shivam</a:t>
          </a:r>
          <a:r>
            <a:rPr lang="en-US" sz="3200" kern="1200" dirty="0" smtClean="0"/>
            <a:t> </a:t>
          </a:r>
          <a:r>
            <a:rPr lang="en-US" sz="3200" kern="1200" dirty="0" err="1" smtClean="0"/>
            <a:t>Shaurya</a:t>
          </a:r>
          <a:r>
            <a:rPr lang="en-US" sz="3200" kern="1200" dirty="0" smtClean="0"/>
            <a:t> </a:t>
          </a:r>
          <a:r>
            <a:rPr lang="en-US" sz="3200" kern="1200" dirty="0" err="1" smtClean="0"/>
            <a:t>Jha</a:t>
          </a:r>
          <a:endParaRPr lang="en-US" sz="3200" kern="1200" dirty="0"/>
        </a:p>
      </dsp:txBody>
      <dsp:txXfrm>
        <a:off x="0" y="1985100"/>
        <a:ext cx="8229600" cy="285480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media/image1.jpeg>
</file>

<file path=ppt/media/image10.png>
</file>

<file path=ppt/media/image2.png>
</file>

<file path=ppt/media/image3.jpeg>
</file>

<file path=ppt/media/image4.jpeg>
</file>

<file path=ppt/media/image6.jpeg>
</file>

<file path=ppt/media/image7.jpe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8610" name="Header Placeholder 68609"/>
          <p:cNvSpPr>
            <a:spLocks noGrp="1"/>
          </p:cNvSpPr>
          <p:nvPr>
            <p:ph type="hdr" sz="quarter"/>
          </p:nvPr>
        </p:nvSpPr>
        <p:spPr>
          <a:xfrm>
            <a:off x="0" y="0"/>
            <a:ext cx="2971800" cy="457200"/>
          </a:xfrm>
          <a:prstGeom prst="rect">
            <a:avLst/>
          </a:prstGeom>
          <a:noFill/>
          <a:ln w="9525">
            <a:noFill/>
          </a:ln>
        </p:spPr>
        <p:txBody>
          <a:bodyPr vert="horz" wrap="square" lIns="91440" tIns="45720" rIns="91440" bIns="45720" numCol="1" anchor="t" anchorCtr="0" compatLnSpc="1"/>
          <a:lstStyle>
            <a:lvl1pPr>
              <a:defRPr sz="1200"/>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2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68611" name="Date Placeholder 68610"/>
          <p:cNvSpPr>
            <a:spLocks noGrp="1"/>
          </p:cNvSpPr>
          <p:nvPr>
            <p:ph type="dt" idx="1"/>
          </p:nvPr>
        </p:nvSpPr>
        <p:spPr>
          <a:xfrm>
            <a:off x="3886200" y="0"/>
            <a:ext cx="2971800" cy="457200"/>
          </a:xfrm>
          <a:prstGeom prst="rect">
            <a:avLst/>
          </a:prstGeom>
          <a:noFill/>
          <a:ln w="9525">
            <a:noFill/>
          </a:ln>
        </p:spPr>
        <p:txBody>
          <a:bodyPr vert="horz" wrap="square" lIns="91440" tIns="45720" rIns="91440" bIns="45720" numCol="1" anchor="t" anchorCtr="0" compatLnSpc="1"/>
          <a:lstStyle>
            <a:lvl1pPr algn="r">
              <a:defRPr sz="1200"/>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2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5124" name="Slide Image Placeholder 68611"/>
          <p:cNvSpPr>
            <a:spLocks noGrp="1" noRot="1" noChangeAspect="1" noTextEdit="1"/>
          </p:cNvSpPr>
          <p:nvPr>
            <p:ph type="sldImg"/>
          </p:nvPr>
        </p:nvSpPr>
        <p:spPr>
          <a:xfrm>
            <a:off x="1143000" y="685800"/>
            <a:ext cx="4572000" cy="3429000"/>
          </a:xfrm>
          <a:prstGeom prst="rect">
            <a:avLst/>
          </a:prstGeom>
          <a:noFill/>
          <a:ln w="9525" cap="flat" cmpd="sng">
            <a:solidFill>
              <a:srgbClr val="000000"/>
            </a:solidFill>
            <a:prstDash val="solid"/>
            <a:miter/>
            <a:headEnd type="none" w="med" len="med"/>
            <a:tailEnd type="none" w="med" len="med"/>
          </a:ln>
        </p:spPr>
      </p:sp>
      <p:sp>
        <p:nvSpPr>
          <p:cNvPr id="5125" name="Text Placeholder 68612"/>
          <p:cNvSpPr>
            <a:spLocks noGrp="1" noChangeArrowheads="1"/>
          </p:cNvSpPr>
          <p:nvPr>
            <p:ph type="body" sz="quarter" idx="4294967295"/>
          </p:nvPr>
        </p:nvSpPr>
        <p:spPr bwMode="auto">
          <a:xfrm>
            <a:off x="914400" y="4343400"/>
            <a:ext cx="50292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base" latinLnBrk="0" hangingPunct="1">
              <a:lnSpc>
                <a:spcPct val="100000"/>
              </a:lnSpc>
              <a:spcBef>
                <a:spcPct val="30000"/>
              </a:spcBef>
              <a:spcAft>
                <a:spcPct val="0"/>
              </a:spcAft>
              <a:buClrTx/>
              <a:buSzTx/>
              <a:buFont typeface="Arial" panose="020B0604020202020204" pitchFamily="34" charset="0"/>
              <a:buNone/>
              <a:defRPr/>
            </a:pPr>
            <a:r>
              <a:rPr kumimoji="0" lang="en-US" sz="1200" b="0" i="0" u="none" strike="noStrike" kern="1200" cap="none" spc="0" normalizeH="0" baseline="0" noProof="0" smtClean="0">
                <a:ln>
                  <a:noFill/>
                </a:ln>
                <a:solidFill>
                  <a:schemeClr val="tx1"/>
                </a:solidFill>
                <a:effectLst/>
                <a:uLnTx/>
                <a:uFillTx/>
                <a:latin typeface="Times New Roman" panose="02020603050405020304" pitchFamily="18" charset="0"/>
              </a:rPr>
              <a:t>Click to edit Master text styles</a:t>
            </a:r>
          </a:p>
          <a:p>
            <a:pPr marL="457200" marR="0" lvl="1" indent="0" algn="l" defTabSz="914400" rtl="0" eaLnBrk="1" fontAlgn="base" latinLnBrk="0" hangingPunct="1">
              <a:lnSpc>
                <a:spcPct val="100000"/>
              </a:lnSpc>
              <a:spcBef>
                <a:spcPct val="30000"/>
              </a:spcBef>
              <a:spcAft>
                <a:spcPct val="0"/>
              </a:spcAft>
              <a:buClrTx/>
              <a:buSzTx/>
              <a:buFont typeface="Arial" panose="020B0604020202020204" pitchFamily="34" charset="0"/>
              <a:buNone/>
              <a:defRPr/>
            </a:pPr>
            <a:r>
              <a:rPr kumimoji="0" lang="en-US" sz="1200" b="0" i="0" u="none" strike="noStrike" kern="1200" cap="none" spc="0" normalizeH="0" baseline="0" noProof="0" smtClean="0">
                <a:ln>
                  <a:noFill/>
                </a:ln>
                <a:solidFill>
                  <a:schemeClr val="tx1"/>
                </a:solidFill>
                <a:effectLst/>
                <a:uLnTx/>
                <a:uFillTx/>
                <a:latin typeface="Times New Roman" panose="02020603050405020304" pitchFamily="18" charset="0"/>
              </a:rPr>
              <a:t>Second level</a:t>
            </a:r>
          </a:p>
          <a:p>
            <a:pPr marL="914400" marR="0" lvl="2" indent="0" algn="l" defTabSz="914400" rtl="0" eaLnBrk="1" fontAlgn="base" latinLnBrk="0" hangingPunct="1">
              <a:lnSpc>
                <a:spcPct val="100000"/>
              </a:lnSpc>
              <a:spcBef>
                <a:spcPct val="30000"/>
              </a:spcBef>
              <a:spcAft>
                <a:spcPct val="0"/>
              </a:spcAft>
              <a:buClrTx/>
              <a:buSzTx/>
              <a:buFont typeface="Arial" panose="020B0604020202020204" pitchFamily="34" charset="0"/>
              <a:buNone/>
              <a:defRPr/>
            </a:pPr>
            <a:r>
              <a:rPr kumimoji="0" lang="en-US" sz="1200" b="0" i="0" u="none" strike="noStrike" kern="1200" cap="none" spc="0" normalizeH="0" baseline="0" noProof="0" smtClean="0">
                <a:ln>
                  <a:noFill/>
                </a:ln>
                <a:solidFill>
                  <a:schemeClr val="tx1"/>
                </a:solidFill>
                <a:effectLst/>
                <a:uLnTx/>
                <a:uFillTx/>
                <a:latin typeface="Times New Roman" panose="02020603050405020304" pitchFamily="18" charset="0"/>
              </a:rPr>
              <a:t>Third level</a:t>
            </a:r>
          </a:p>
          <a:p>
            <a:pPr marL="1371600" marR="0" lvl="3" indent="0" algn="l" defTabSz="914400" rtl="0" eaLnBrk="1" fontAlgn="base" latinLnBrk="0" hangingPunct="1">
              <a:lnSpc>
                <a:spcPct val="100000"/>
              </a:lnSpc>
              <a:spcBef>
                <a:spcPct val="30000"/>
              </a:spcBef>
              <a:spcAft>
                <a:spcPct val="0"/>
              </a:spcAft>
              <a:buClrTx/>
              <a:buSzTx/>
              <a:buFont typeface="Arial" panose="020B0604020202020204" pitchFamily="34" charset="0"/>
              <a:buNone/>
              <a:defRPr/>
            </a:pPr>
            <a:r>
              <a:rPr kumimoji="0" lang="en-US" sz="1200" b="0" i="0" u="none" strike="noStrike" kern="1200" cap="none" spc="0" normalizeH="0" baseline="0" noProof="0" smtClean="0">
                <a:ln>
                  <a:noFill/>
                </a:ln>
                <a:solidFill>
                  <a:schemeClr val="tx1"/>
                </a:solidFill>
                <a:effectLst/>
                <a:uLnTx/>
                <a:uFillTx/>
                <a:latin typeface="Times New Roman" panose="02020603050405020304" pitchFamily="18" charset="0"/>
              </a:rPr>
              <a:t>Fourth level</a:t>
            </a:r>
          </a:p>
          <a:p>
            <a:pPr marL="1828800" marR="0" lvl="4" indent="0" algn="l" defTabSz="914400" rtl="0" eaLnBrk="1" fontAlgn="base" latinLnBrk="0" hangingPunct="1">
              <a:lnSpc>
                <a:spcPct val="100000"/>
              </a:lnSpc>
              <a:spcBef>
                <a:spcPct val="30000"/>
              </a:spcBef>
              <a:spcAft>
                <a:spcPct val="0"/>
              </a:spcAft>
              <a:buClrTx/>
              <a:buSzTx/>
              <a:buFont typeface="Arial" panose="020B0604020202020204" pitchFamily="34" charset="0"/>
              <a:buNone/>
              <a:defRPr/>
            </a:pPr>
            <a:r>
              <a:rPr kumimoji="0" lang="en-US" sz="1200" b="0" i="0" u="none" strike="noStrike" kern="1200" cap="none" spc="0" normalizeH="0" baseline="0" noProof="0" smtClean="0">
                <a:ln>
                  <a:noFill/>
                </a:ln>
                <a:solidFill>
                  <a:schemeClr val="tx1"/>
                </a:solidFill>
                <a:effectLst/>
                <a:uLnTx/>
                <a:uFillTx/>
                <a:latin typeface="Times New Roman" panose="02020603050405020304" pitchFamily="18" charset="0"/>
              </a:rPr>
              <a:t>Fifth level</a:t>
            </a:r>
          </a:p>
        </p:txBody>
      </p:sp>
      <p:sp>
        <p:nvSpPr>
          <p:cNvPr id="68614" name="Footer Placeholder 68613"/>
          <p:cNvSpPr>
            <a:spLocks noGrp="1"/>
          </p:cNvSpPr>
          <p:nvPr>
            <p:ph type="ftr" sz="quarter" idx="4"/>
          </p:nvPr>
        </p:nvSpPr>
        <p:spPr>
          <a:xfrm>
            <a:off x="0" y="8686800"/>
            <a:ext cx="2971800" cy="457200"/>
          </a:xfrm>
          <a:prstGeom prst="rect">
            <a:avLst/>
          </a:prstGeom>
          <a:noFill/>
          <a:ln w="9525">
            <a:noFill/>
          </a:ln>
        </p:spPr>
        <p:txBody>
          <a:bodyPr vert="horz" wrap="square" lIns="91440" tIns="45720" rIns="91440" bIns="45720" numCol="1" anchor="b" anchorCtr="0" compatLnSpc="1"/>
          <a:lstStyle>
            <a:lvl1pPr>
              <a:defRPr sz="1200"/>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2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68615" name="Slide Number Placeholder 68614"/>
          <p:cNvSpPr>
            <a:spLocks noGrp="1"/>
          </p:cNvSpPr>
          <p:nvPr>
            <p:ph type="sldNum" sz="quarter" idx="5"/>
          </p:nvPr>
        </p:nvSpPr>
        <p:spPr>
          <a:xfrm>
            <a:off x="3886200" y="8686800"/>
            <a:ext cx="2971800" cy="457200"/>
          </a:xfrm>
          <a:prstGeom prst="rect">
            <a:avLst/>
          </a:prstGeom>
          <a:noFill/>
          <a:ln w="9525">
            <a:noFill/>
          </a:ln>
        </p:spPr>
        <p:txBody>
          <a:bodyPr vert="horz" wrap="square" lIns="91440" tIns="45720" rIns="91440" bIns="45720" numCol="1" anchor="b" anchorCtr="0" compatLnSpc="1"/>
          <a:lstStyle>
            <a:lvl1pPr algn="r">
              <a:defRPr sz="1200"/>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9D46CCEE-D969-4AFF-984C-D2B096E70F81}" type="slidenum">
              <a:rPr kumimoji="0" lang="en-GB" altLang="en-US" sz="12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rPr>
              <a:t>‹#›</a:t>
            </a:fld>
            <a:endParaRPr kumimoji="0" lang="en-GB" altLang="en-US" sz="12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Tree>
    <p:extLst>
      <p:ext uri="{BB962C8B-B14F-4D97-AF65-F5344CB8AC3E}">
        <p14:creationId xmlns:p14="http://schemas.microsoft.com/office/powerpoint/2010/main" val="218481694"/>
      </p:ext>
    </p:extLst>
  </p:cSld>
  <p:clrMap bg1="lt1" tx1="dk1" bg2="lt2" tx2="dk2" accent1="accent1" accent2="accent2" accent3="accent3" accent4="accent4" accent5="accent5" accent6="accent6" hlink="hlink" folHlink="folHlink"/>
  <p:hf sldNum="0" hdr="0" ftr="0" dt="0"/>
  <p:notesStyle>
    <a:lvl1pPr algn="l" rtl="0" fontAlgn="base">
      <a:spcBef>
        <a:spcPct val="30000"/>
      </a:spcBef>
      <a:spcAft>
        <a:spcPct val="0"/>
      </a:spcAft>
      <a:buFont typeface="Arial" panose="020B0604020202020204" pitchFamily="34" charset="0"/>
      <a:defRPr sz="1200" kern="1200">
        <a:solidFill>
          <a:schemeClr val="tx1"/>
        </a:solidFill>
        <a:latin typeface="Times New Roman" panose="02020603050405020304" pitchFamily="18" charset="0"/>
      </a:defRPr>
    </a:lvl1pPr>
    <a:lvl2pPr marL="457200" lvl="1" algn="l" rtl="0" fontAlgn="base">
      <a:spcBef>
        <a:spcPct val="30000"/>
      </a:spcBef>
      <a:spcAft>
        <a:spcPct val="0"/>
      </a:spcAft>
      <a:buFont typeface="Arial" panose="020B0604020202020204" pitchFamily="34" charset="0"/>
      <a:defRPr sz="1200" kern="1200">
        <a:solidFill>
          <a:schemeClr val="tx1"/>
        </a:solidFill>
        <a:latin typeface="Times New Roman" panose="02020603050405020304" pitchFamily="18" charset="0"/>
      </a:defRPr>
    </a:lvl2pPr>
    <a:lvl3pPr marL="914400" lvl="2" algn="l" rtl="0" fontAlgn="base">
      <a:spcBef>
        <a:spcPct val="30000"/>
      </a:spcBef>
      <a:spcAft>
        <a:spcPct val="0"/>
      </a:spcAft>
      <a:buFont typeface="Arial" panose="020B0604020202020204" pitchFamily="34" charset="0"/>
      <a:defRPr sz="1200" kern="1200">
        <a:solidFill>
          <a:schemeClr val="tx1"/>
        </a:solidFill>
        <a:latin typeface="Times New Roman" panose="02020603050405020304" pitchFamily="18" charset="0"/>
      </a:defRPr>
    </a:lvl3pPr>
    <a:lvl4pPr marL="1371600" lvl="3" algn="l" rtl="0" fontAlgn="base">
      <a:spcBef>
        <a:spcPct val="30000"/>
      </a:spcBef>
      <a:spcAft>
        <a:spcPct val="0"/>
      </a:spcAft>
      <a:buFont typeface="Arial" panose="020B0604020202020204" pitchFamily="34" charset="0"/>
      <a:defRPr sz="1200" kern="1200">
        <a:solidFill>
          <a:schemeClr val="tx1"/>
        </a:solidFill>
        <a:latin typeface="Times New Roman" panose="02020603050405020304" pitchFamily="18" charset="0"/>
      </a:defRPr>
    </a:lvl4pPr>
    <a:lvl5pPr marL="1828800" lvl="4" algn="l" rtl="0" fontAlgn="base">
      <a:spcBef>
        <a:spcPct val="30000"/>
      </a:spcBef>
      <a:spcAft>
        <a:spcPct val="0"/>
      </a:spcAft>
      <a:buFont typeface="Arial" panose="020B0604020202020204" pitchFamily="34" charset="0"/>
      <a:defRPr sz="1200" kern="1200">
        <a:solidFill>
          <a:schemeClr val="tx1"/>
        </a:solidFill>
        <a:latin typeface="Times New Roman" panose="02020603050405020304" pitchFamily="18" charset="0"/>
      </a:defRPr>
    </a:lvl5pPr>
    <a:lvl6pPr marL="2286000" lvl="5" indent="0" algn="l" defTabSz="914400" rtl="0" eaLnBrk="1" fontAlgn="base" latinLnBrk="0" hangingPunct="1">
      <a:lnSpc>
        <a:spcPct val="100000"/>
      </a:lnSpc>
      <a:spcBef>
        <a:spcPct val="30000"/>
      </a:spcBef>
      <a:spcAft>
        <a:spcPct val="0"/>
      </a:spcAft>
      <a:buNone/>
      <a:defRPr sz="1200" b="0" i="0" u="none" kern="1200" baseline="0">
        <a:solidFill>
          <a:schemeClr val="tx1"/>
        </a:solidFill>
        <a:latin typeface="Times New Roman" panose="02020603050405020304" pitchFamily="18" charset="0"/>
      </a:defRPr>
    </a:lvl6pPr>
    <a:lvl7pPr marL="2743200" lvl="6" indent="0" algn="l" defTabSz="914400" rtl="0" eaLnBrk="1" fontAlgn="base" latinLnBrk="0" hangingPunct="1">
      <a:lnSpc>
        <a:spcPct val="100000"/>
      </a:lnSpc>
      <a:spcBef>
        <a:spcPct val="30000"/>
      </a:spcBef>
      <a:spcAft>
        <a:spcPct val="0"/>
      </a:spcAft>
      <a:buNone/>
      <a:defRPr sz="1200" b="0" i="0" u="none" kern="1200" baseline="0">
        <a:solidFill>
          <a:schemeClr val="tx1"/>
        </a:solidFill>
        <a:latin typeface="Times New Roman" panose="02020603050405020304" pitchFamily="18" charset="0"/>
      </a:defRPr>
    </a:lvl7pPr>
    <a:lvl8pPr marL="3200400" lvl="7" indent="0" algn="l" defTabSz="914400" rtl="0" eaLnBrk="1" fontAlgn="base" latinLnBrk="0" hangingPunct="1">
      <a:lnSpc>
        <a:spcPct val="100000"/>
      </a:lnSpc>
      <a:spcBef>
        <a:spcPct val="30000"/>
      </a:spcBef>
      <a:spcAft>
        <a:spcPct val="0"/>
      </a:spcAft>
      <a:buNone/>
      <a:defRPr sz="1200" b="0" i="0" u="none" kern="1200" baseline="0">
        <a:solidFill>
          <a:schemeClr val="tx1"/>
        </a:solidFill>
        <a:latin typeface="Times New Roman" panose="02020603050405020304" pitchFamily="18" charset="0"/>
      </a:defRPr>
    </a:lvl8pPr>
    <a:lvl9pPr marL="3657600" lvl="8" indent="0" algn="l" defTabSz="914400" rtl="0" eaLnBrk="1" fontAlgn="base" latinLnBrk="0" hangingPunct="1">
      <a:lnSpc>
        <a:spcPct val="100000"/>
      </a:lnSpc>
      <a:spcBef>
        <a:spcPct val="30000"/>
      </a:spcBef>
      <a:spcAft>
        <a:spcPct val="0"/>
      </a:spcAft>
      <a:buNone/>
      <a:defRPr sz="1200" b="0" i="0" u="none" kern="1200" baseline="0">
        <a:solidFill>
          <a:schemeClr val="tx1"/>
        </a:solidFill>
        <a:latin typeface="Times New Roman" panose="02020603050405020304" pitchFamily="18" charset="0"/>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3074" name="图片 6"/>
          <p:cNvPicPr>
            <a:picLocks noChangeAspect="1"/>
          </p:cNvPicPr>
          <p:nvPr/>
        </p:nvPicPr>
        <p:blipFill>
          <a:blip r:embed="rId2"/>
          <a:srcRect l="24001" t="37222" r="20563" b="22495"/>
          <a:stretch>
            <a:fillRect/>
          </a:stretch>
        </p:blipFill>
        <p:spPr>
          <a:xfrm>
            <a:off x="0" y="0"/>
            <a:ext cx="9144000" cy="6858000"/>
          </a:xfrm>
          <a:prstGeom prst="rect">
            <a:avLst/>
          </a:prstGeom>
          <a:noFill/>
          <a:ln w="9525">
            <a:noFill/>
          </a:ln>
        </p:spPr>
      </p:pic>
      <p:sp>
        <p:nvSpPr>
          <p:cNvPr id="8" name="日期占位符 1"/>
          <p:cNvSpPr>
            <a:spLocks noGrp="1"/>
          </p:cNvSpPr>
          <p:nvPr>
            <p:ph type="dt" sz="half" idx="2"/>
          </p:nvPr>
        </p:nvSpPr>
        <p:spPr>
          <a:xfrm>
            <a:off x="628650" y="6356350"/>
            <a:ext cx="2057400" cy="365125"/>
          </a:xfrm>
          <a:prstGeom prst="rect">
            <a:avLst/>
          </a:prstGeom>
        </p:spPr>
        <p:txBody>
          <a:bodyPr vert="horz" wrap="square" lIns="91440" tIns="45720" rIns="91440" bIns="45720" numCol="1" anchor="ctr" anchorCtr="0" compatLnSpc="1"/>
          <a:lstStyle/>
          <a:p>
            <a:pPr eaLnBrk="1" fontAlgn="base" hangingPunct="1"/>
            <a:endParaRPr lang="zh-CN" altLang="en-US" sz="1200" strike="noStrike" noProof="1">
              <a:solidFill>
                <a:srgbClr val="898989"/>
              </a:solidFill>
              <a:latin typeface="Calibri" panose="020F0502020204030204" pitchFamily="34" charset="0"/>
              <a:ea typeface="SimSun" panose="02010600030101010101" pitchFamily="2" charset="-122"/>
            </a:endParaRPr>
          </a:p>
        </p:txBody>
      </p:sp>
      <p:sp>
        <p:nvSpPr>
          <p:cNvPr id="9" name="页脚占位符 2"/>
          <p:cNvSpPr>
            <a:spLocks noGrp="1"/>
          </p:cNvSpPr>
          <p:nvPr>
            <p:ph type="ftr" sz="quarter" idx="3"/>
          </p:nvPr>
        </p:nvSpPr>
        <p:spPr>
          <a:xfrm>
            <a:off x="3028950" y="6356350"/>
            <a:ext cx="3086100" cy="365125"/>
          </a:xfrm>
          <a:prstGeom prst="rect">
            <a:avLst/>
          </a:prstGeom>
        </p:spPr>
        <p:txBody>
          <a:bodyPr vert="horz" wrap="square" lIns="91440" tIns="45720" rIns="91440" bIns="45720" numCol="1" anchor="ctr" anchorCtr="0" compatLnSpc="1"/>
          <a:lstStyle/>
          <a:p>
            <a:pPr algn="ctr" eaLnBrk="1" fontAlgn="base" hangingPunct="1"/>
            <a:endParaRPr lang="zh-CN" altLang="en-US" sz="1200" strike="noStrike" noProof="1">
              <a:solidFill>
                <a:srgbClr val="898989"/>
              </a:solidFill>
              <a:latin typeface="Calibri" panose="020F0502020204030204" pitchFamily="34" charset="0"/>
              <a:ea typeface="SimSun" panose="02010600030101010101" pitchFamily="2" charset="-122"/>
            </a:endParaRPr>
          </a:p>
        </p:txBody>
      </p:sp>
      <p:sp>
        <p:nvSpPr>
          <p:cNvPr id="10" name="灯片编号占位符 3"/>
          <p:cNvSpPr>
            <a:spLocks noGrp="1"/>
          </p:cNvSpPr>
          <p:nvPr>
            <p:ph type="sldNum" sz="quarter" idx="4"/>
          </p:nvPr>
        </p:nvSpPr>
        <p:spPr>
          <a:xfrm>
            <a:off x="6457950" y="6356350"/>
            <a:ext cx="2057400" cy="365125"/>
          </a:xfrm>
          <a:prstGeom prst="rect">
            <a:avLst/>
          </a:prstGeom>
        </p:spPr>
        <p:txBody>
          <a:bodyPr vert="horz" wrap="square" lIns="91440" tIns="45720" rIns="91440" bIns="45720" numCol="1" anchor="ctr" anchorCtr="0" compatLnSpc="1"/>
          <a:lstStyle/>
          <a:p>
            <a:pPr algn="r" eaLnBrk="1" fontAlgn="base" hangingPunct="1"/>
            <a:fld id="{9A0DB2DC-4C9A-4742-B13C-FB6460FD3503}" type="slidenum">
              <a:rPr lang="zh-CN" altLang="en-US" sz="1200" strike="noStrike" noProof="1" dirty="0">
                <a:solidFill>
                  <a:srgbClr val="898989"/>
                </a:solidFill>
                <a:latin typeface="Calibri" panose="020F0502020204030204" pitchFamily="34" charset="0"/>
                <a:ea typeface="SimSun" panose="02010600030101010101" pitchFamily="2" charset="-122"/>
                <a:cs typeface="+mn-cs"/>
              </a:rPr>
              <a:t>‹#›</a:t>
            </a:fld>
            <a:endParaRPr lang="zh-CN" altLang="en-US" sz="1200" strike="noStrike" noProof="1">
              <a:solidFill>
                <a:srgbClr val="898989"/>
              </a:solidFill>
              <a:latin typeface="Calibri" panose="020F0502020204030204" pitchFamily="34" charset="0"/>
              <a:ea typeface="SimSun" panose="02010600030101010101" pitchFamily="2" charset="-122"/>
            </a:endParaRPr>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B389F81E-F4AF-4AB0-AC14-F97ACC2A6626}" type="slidenum">
              <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rPr>
              <a:t>‹#›</a:t>
            </a:fld>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365125"/>
            <a:ext cx="1971675" cy="5811838"/>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628650" y="365125"/>
            <a:ext cx="5800725" cy="5811838"/>
          </a:xfrm>
        </p:spPr>
        <p:txBody>
          <a:bodyPr vert="eaVert"/>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B389F81E-F4AF-4AB0-AC14-F97ACC2A6626}" type="slidenum">
              <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rPr>
              <a:t>‹#›</a:t>
            </a:fld>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Tree>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2050" name="Picture 3"/>
          <p:cNvPicPr>
            <a:picLocks noChangeAspect="1"/>
          </p:cNvPicPr>
          <p:nvPr/>
        </p:nvPicPr>
        <p:blipFill>
          <a:blip r:embed="rId2"/>
          <a:stretch>
            <a:fillRect/>
          </a:stretch>
        </p:blipFill>
        <p:spPr>
          <a:xfrm>
            <a:off x="0" y="19050"/>
            <a:ext cx="9155113" cy="6867525"/>
          </a:xfrm>
          <a:prstGeom prst="rect">
            <a:avLst/>
          </a:prstGeom>
          <a:noFill/>
          <a:ln w="9525">
            <a:noFill/>
          </a:ln>
        </p:spPr>
      </p:pic>
      <p:sp>
        <p:nvSpPr>
          <p:cNvPr id="2051" name="Rectangle 3"/>
          <p:cNvSpPr>
            <a:spLocks noGrp="1" noChangeArrowheads="1"/>
          </p:cNvSpPr>
          <p:nvPr>
            <p:ph type="ctrTitle"/>
          </p:nvPr>
        </p:nvSpPr>
        <p:spPr>
          <a:xfrm>
            <a:off x="1547813" y="1701800"/>
            <a:ext cx="6908800" cy="1082675"/>
          </a:xfrm>
        </p:spPr>
        <p:txBody>
          <a:bodyPr/>
          <a:lstStyle>
            <a:lvl1pPr>
              <a:defRPr/>
            </a:lvl1pPr>
          </a:lstStyle>
          <a:p>
            <a:pPr lvl="0"/>
            <a:r>
              <a:rPr lang="en-US" altLang="zh-CN" noProof="0" smtClean="0"/>
              <a:t>Click to edit Master title style</a:t>
            </a:r>
          </a:p>
        </p:txBody>
      </p:sp>
      <p:sp>
        <p:nvSpPr>
          <p:cNvPr id="2052" name="Rectangle 4"/>
          <p:cNvSpPr>
            <a:spLocks noGrp="1" noChangeArrowheads="1"/>
          </p:cNvSpPr>
          <p:nvPr>
            <p:ph type="subTitle" idx="1"/>
          </p:nvPr>
        </p:nvSpPr>
        <p:spPr>
          <a:xfrm>
            <a:off x="1547813" y="2927350"/>
            <a:ext cx="6913562" cy="1752600"/>
          </a:xfrm>
        </p:spPr>
        <p:txBody>
          <a:bodyPr/>
          <a:lstStyle>
            <a:lvl1pPr marL="0" indent="0" algn="r">
              <a:buFontTx/>
              <a:buNone/>
              <a:defRPr>
                <a:solidFill>
                  <a:schemeClr val="bg1"/>
                </a:solidFill>
              </a:defRPr>
            </a:lvl1pPr>
          </a:lstStyle>
          <a:p>
            <a:pPr lvl="0"/>
            <a:r>
              <a:rPr lang="en-US" altLang="zh-CN" noProof="0" smtClean="0"/>
              <a:t>Click to edit Master subtitle style</a:t>
            </a:r>
          </a:p>
        </p:txBody>
      </p:sp>
      <p:sp>
        <p:nvSpPr>
          <p:cNvPr id="9" name="Rectangle 5"/>
          <p:cNvSpPr>
            <a:spLocks noGrp="1" noChangeArrowheads="1"/>
          </p:cNvSpPr>
          <p:nvPr>
            <p:ph type="dt" sz="half" idx="2"/>
          </p:nvPr>
        </p:nvSpPr>
        <p:spPr bwMode="auto">
          <a:xfrm>
            <a:off x="457200" y="6245225"/>
            <a:ext cx="21336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eaLnBrk="1" fontAlgn="base" hangingPunct="1"/>
            <a:endParaRPr lang="zh-CN" altLang="en-US" strike="noStrike" noProof="1">
              <a:latin typeface="Arial" panose="020B0604020202020204" pitchFamily="34" charset="0"/>
              <a:ea typeface="SimSun" panose="02010600030101010101" pitchFamily="2" charset="-122"/>
            </a:endParaRPr>
          </a:p>
        </p:txBody>
      </p:sp>
      <p:sp>
        <p:nvSpPr>
          <p:cNvPr id="10" name="Rectangle 6"/>
          <p:cNvSpPr>
            <a:spLocks noGrp="1" noChangeArrowheads="1"/>
          </p:cNvSpPr>
          <p:nvPr>
            <p:ph type="ftr" sz="quarter" idx="3"/>
          </p:nvPr>
        </p:nvSpPr>
        <p:spPr bwMode="auto">
          <a:xfrm>
            <a:off x="3124200" y="6245225"/>
            <a:ext cx="28956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algn="ctr" eaLnBrk="1" fontAlgn="base" hangingPunct="1"/>
            <a:endParaRPr lang="zh-CN" altLang="en-US" strike="noStrike" noProof="1">
              <a:latin typeface="Arial" panose="020B0604020202020204" pitchFamily="34" charset="0"/>
              <a:ea typeface="SimSun" panose="02010600030101010101" pitchFamily="2" charset="-122"/>
            </a:endParaRPr>
          </a:p>
        </p:txBody>
      </p:sp>
      <p:sp>
        <p:nvSpPr>
          <p:cNvPr id="11" name="Rectangle 7"/>
          <p:cNvSpPr>
            <a:spLocks noGrp="1" noChangeArrowheads="1"/>
          </p:cNvSpPr>
          <p:nvPr>
            <p:ph type="sldNum" sz="quarter" idx="4"/>
          </p:nvPr>
        </p:nvSpPr>
        <p:spPr bwMode="auto">
          <a:xfrm>
            <a:off x="6553200" y="6245225"/>
            <a:ext cx="21336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algn="r" eaLnBrk="1" fontAlgn="base" hangingPunct="1"/>
            <a:fld id="{9A0DB2DC-4C9A-4742-B13C-FB6460FD3503}" type="slidenum">
              <a:rPr lang="en-US" altLang="zh-CN" strike="noStrike" noProof="1" dirty="0">
                <a:latin typeface="Arial" panose="020B0604020202020204" pitchFamily="34" charset="0"/>
                <a:ea typeface="SimSun" panose="02010600030101010101" pitchFamily="2" charset="-122"/>
                <a:cs typeface="+mn-cs"/>
              </a:rPr>
              <a:t>‹#›</a:t>
            </a:fld>
            <a:endParaRPr lang="en-US" altLang="zh-CN" strike="noStrike" noProof="1">
              <a:latin typeface="Arial" panose="020B0604020202020204" pitchFamily="34" charset="0"/>
              <a:ea typeface="SimSun" panose="02010600030101010101" pitchFamily="2" charset="-122"/>
            </a:endParaRPr>
          </a:p>
        </p:txBody>
      </p:sp>
    </p:spTree>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79C08461-36A6-48A5-A4C9-0DB6440E054D}" type="slidenum">
              <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rPr>
              <a:t>‹#›</a:t>
            </a:fld>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Tree>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79C08461-36A6-48A5-A4C9-0DB6440E054D}" type="slidenum">
              <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rPr>
              <a:t>‹#›</a:t>
            </a:fld>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Tree>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174750"/>
            <a:ext cx="4038600" cy="4953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174750"/>
            <a:ext cx="4038600" cy="4953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79C08461-36A6-48A5-A4C9-0DB6440E054D}" type="slidenum">
              <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rPr>
              <a:t>‹#›</a:t>
            </a:fld>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Tree>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79C08461-36A6-48A5-A4C9-0DB6440E054D}" type="slidenum">
              <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rPr>
              <a:t>‹#›</a:t>
            </a:fld>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Tree>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79C08461-36A6-48A5-A4C9-0DB6440E054D}" type="slidenum">
              <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rPr>
              <a:t>‹#›</a:t>
            </a:fld>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Tree>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79C08461-36A6-48A5-A4C9-0DB6440E054D}" type="slidenum">
              <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rPr>
              <a:t>‹#›</a:t>
            </a:fld>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Tree>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79C08461-36A6-48A5-A4C9-0DB6440E054D}" type="slidenum">
              <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rPr>
              <a:t>‹#›</a:t>
            </a:fld>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B389F81E-F4AF-4AB0-AC14-F97ACC2A6626}" type="slidenum">
              <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rPr>
              <a:t>‹#›</a:t>
            </a:fld>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Tree>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3887788" y="987425"/>
            <a:ext cx="462915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79C08461-36A6-48A5-A4C9-0DB6440E054D}" type="slidenum">
              <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rPr>
              <a:t>‹#›</a:t>
            </a:fld>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Tree>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79C08461-36A6-48A5-A4C9-0DB6440E054D}" type="slidenum">
              <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rPr>
              <a:t>‹#›</a:t>
            </a:fld>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Tree>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90500"/>
            <a:ext cx="2057400" cy="59372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90500"/>
            <a:ext cx="6019800" cy="59372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79C08461-36A6-48A5-A4C9-0DB6440E054D}" type="slidenum">
              <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rPr>
              <a:t>‹#›</a:t>
            </a:fld>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45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base"/>
            <a:r>
              <a:rPr lang="zh-CN" altLang="en-US" strike="noStrike" noProof="1" smtClean="0"/>
              <a:t>单击此处编辑母版文本样式</a:t>
            </a:r>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B389F81E-F4AF-4AB0-AC14-F97ACC2A6626}" type="slidenum">
              <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rPr>
              <a:t>‹#›</a:t>
            </a:fld>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Tree>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628650" y="1825625"/>
            <a:ext cx="3886200" cy="4351338"/>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29150" y="1825625"/>
            <a:ext cx="3886200" cy="4351338"/>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B389F81E-F4AF-4AB0-AC14-F97ACC2A6626}" type="slidenum">
              <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rPr>
              <a:t>‹#›</a:t>
            </a:fld>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629841"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zh-CN" altLang="en-US" strike="noStrike" noProof="1" smtClean="0"/>
              <a:t>单击此处编辑母版文本样式</a:t>
            </a:r>
          </a:p>
        </p:txBody>
      </p:sp>
      <p:sp>
        <p:nvSpPr>
          <p:cNvPr id="4" name="内容占位符 3"/>
          <p:cNvSpPr>
            <a:spLocks noGrp="1"/>
          </p:cNvSpPr>
          <p:nvPr>
            <p:ph sz="half" idx="2"/>
          </p:nvPr>
        </p:nvSpPr>
        <p:spPr>
          <a:xfrm>
            <a:off x="629841" y="2505075"/>
            <a:ext cx="3868340" cy="3684588"/>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zh-CN" altLang="en-US" strike="noStrike" noProof="1" smtClean="0"/>
              <a:t>单击此处编辑母版文本样式</a:t>
            </a:r>
          </a:p>
        </p:txBody>
      </p:sp>
      <p:sp>
        <p:nvSpPr>
          <p:cNvPr id="6" name="内容占位符 5"/>
          <p:cNvSpPr>
            <a:spLocks noGrp="1"/>
          </p:cNvSpPr>
          <p:nvPr>
            <p:ph sz="quarter" idx="4"/>
          </p:nvPr>
        </p:nvSpPr>
        <p:spPr>
          <a:xfrm>
            <a:off x="4629150" y="2505075"/>
            <a:ext cx="3887391" cy="3684588"/>
          </a:xfrm>
        </p:spPr>
        <p:txBody>
          <a:body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7" name="Date Placeholder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B389F81E-F4AF-4AB0-AC14-F97ACC2A6626}" type="slidenum">
              <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rPr>
              <a:t>‹#›</a:t>
            </a:fld>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B389F81E-F4AF-4AB0-AC14-F97ACC2A6626}" type="slidenum">
              <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rPr>
              <a:t>‹#›</a:t>
            </a:fld>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B389F81E-F4AF-4AB0-AC14-F97ACC2A6626}" type="slidenum">
              <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rPr>
              <a:t>‹#›</a:t>
            </a:fld>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fontAlgn="base"/>
            <a:r>
              <a:rPr lang="zh-CN" altLang="en-US" strike="noStrike" noProof="1" smtClean="0"/>
              <a:t>单击此处编辑母版文本样式</a:t>
            </a:r>
          </a:p>
          <a:p>
            <a:pPr lvl="1" fontAlgn="base"/>
            <a:r>
              <a:rPr lang="zh-CN" altLang="en-US" strike="noStrike" noProof="1" smtClean="0"/>
              <a:t>第二级</a:t>
            </a:r>
          </a:p>
          <a:p>
            <a:pPr lvl="2" fontAlgn="base"/>
            <a:r>
              <a:rPr lang="zh-CN" altLang="en-US" strike="noStrike" noProof="1" smtClean="0"/>
              <a:t>第三级</a:t>
            </a:r>
          </a:p>
          <a:p>
            <a:pPr lvl="3" fontAlgn="base"/>
            <a:r>
              <a:rPr lang="zh-CN" altLang="en-US" strike="noStrike" noProof="1" smtClean="0"/>
              <a:t>第四级</a:t>
            </a:r>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B389F81E-F4AF-4AB0-AC14-F97ACC2A6626}" type="slidenum">
              <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rPr>
              <a:t>‹#›</a:t>
            </a:fld>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3887391" y="987425"/>
            <a:ext cx="4629150" cy="4873625"/>
          </a:xfrm>
        </p:spPr>
        <p:txBody>
          <a:bodyPr vert="horz" wrap="square" lIns="91440" tIns="45720" rIns="91440" bIns="45720" numCol="1" rtlCol="0" anchor="t" anchorCtr="0" compatLnSpc="1">
            <a:normAutofit/>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marL="0" marR="0" lvl="0" indent="0" algn="l" defTabSz="685800" rtl="0" eaLnBrk="1" fontAlgn="base" latinLnBrk="0" hangingPunct="1">
              <a:lnSpc>
                <a:spcPct val="90000"/>
              </a:lnSpc>
              <a:spcBef>
                <a:spcPts val="750"/>
              </a:spcBef>
              <a:spcAft>
                <a:spcPct val="0"/>
              </a:spcAft>
              <a:buClrTx/>
              <a:buSzTx/>
              <a:buFont typeface="Arial" panose="020B0604020202020204" pitchFamily="34" charset="0"/>
              <a:buNone/>
              <a:defRPr/>
            </a:pPr>
            <a:endParaRPr kumimoji="0" lang="zh-CN" altLang="en-US" sz="2400" b="0" i="0" u="none" strike="noStrike" kern="1200" cap="none" spc="0" normalizeH="0" baseline="0" noProof="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B389F81E-F4AF-4AB0-AC14-F97ACC2A6626}" type="slidenum">
              <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rPr>
              <a:t>‹#›</a:t>
            </a:fld>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Tree>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3.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628650" y="365125"/>
            <a:ext cx="7886700" cy="1325563"/>
          </a:xfrm>
          <a:prstGeom prst="rect">
            <a:avLst/>
          </a:prstGeom>
          <a:noFill/>
          <a:ln w="9525">
            <a:noFill/>
          </a:ln>
        </p:spPr>
        <p:txBody>
          <a:bodyPr anchor="ctr"/>
          <a:lstStyle/>
          <a:p>
            <a:pPr lvl="0"/>
            <a:r>
              <a:rPr lang="zh-CN" altLang="en-US" dirty="0"/>
              <a:t>单击此处编辑母版标题样式</a:t>
            </a:r>
          </a:p>
        </p:txBody>
      </p:sp>
      <p:sp>
        <p:nvSpPr>
          <p:cNvPr id="1027" name="文本占位符 2"/>
          <p:cNvSpPr>
            <a:spLocks noGrp="1"/>
          </p:cNvSpPr>
          <p:nvPr>
            <p:ph type="body"/>
          </p:nvPr>
        </p:nvSpPr>
        <p:spPr>
          <a:xfrm>
            <a:off x="628650" y="1825625"/>
            <a:ext cx="7886700" cy="4351338"/>
          </a:xfrm>
          <a:prstGeom prst="rect">
            <a:avLst/>
          </a:prstGeom>
          <a:noFill/>
          <a:ln w="9525">
            <a:noFill/>
          </a:ln>
        </p:spPr>
        <p:txBody>
          <a:bodyPr anchor="t"/>
          <a:lstStyle/>
          <a:p>
            <a:pPr lvl="0" indent="-171450"/>
            <a:r>
              <a:rPr lang="zh-CN" altLang="en-US" dirty="0"/>
              <a:t>单击此处编辑母版文本样式</a:t>
            </a:r>
          </a:p>
          <a:p>
            <a:pPr lvl="1" indent="-171450"/>
            <a:r>
              <a:rPr lang="zh-CN" altLang="en-US" dirty="0"/>
              <a:t>第二级</a:t>
            </a:r>
          </a:p>
          <a:p>
            <a:pPr lvl="2" indent="-171450"/>
            <a:r>
              <a:rPr lang="zh-CN" altLang="en-US" dirty="0"/>
              <a:t>第三级</a:t>
            </a:r>
          </a:p>
          <a:p>
            <a:pPr lvl="3" indent="-171450"/>
            <a:r>
              <a:rPr lang="zh-CN" altLang="en-US" dirty="0"/>
              <a:t>第四级</a:t>
            </a:r>
          </a:p>
          <a:p>
            <a:pPr lvl="4" indent="-171450"/>
            <a:r>
              <a:rPr lang="zh-CN" altLang="en-US" dirty="0"/>
              <a:t>第五级</a:t>
            </a:r>
          </a:p>
        </p:txBody>
      </p:sp>
      <p:sp>
        <p:nvSpPr>
          <p:cNvPr id="4" name="日期占位符 3"/>
          <p:cNvSpPr>
            <a:spLocks noGrp="1"/>
          </p:cNvSpPr>
          <p:nvPr>
            <p:ph type="dt" sz="half" idx="2"/>
          </p:nvPr>
        </p:nvSpPr>
        <p:spPr>
          <a:xfrm>
            <a:off x="628650" y="6356350"/>
            <a:ext cx="2057400" cy="365125"/>
          </a:xfrm>
          <a:prstGeom prst="rect">
            <a:avLst/>
          </a:prstGeom>
        </p:spPr>
        <p:txBody>
          <a:bodyPr vert="horz" wrap="square" lIns="91440" tIns="45720" rIns="91440" bIns="45720" numCol="1" anchor="ctr" anchorCtr="0" compatLnSpc="1"/>
          <a:lstStyle>
            <a:lvl1pPr>
              <a:defRPr sz="900">
                <a:solidFill>
                  <a:srgbClr val="898989"/>
                </a:solidFill>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
        <p:nvSpPr>
          <p:cNvPr id="5" name="页脚占位符 4"/>
          <p:cNvSpPr>
            <a:spLocks noGrp="1"/>
          </p:cNvSpPr>
          <p:nvPr>
            <p:ph type="ftr" sz="quarter" idx="3"/>
          </p:nvPr>
        </p:nvSpPr>
        <p:spPr>
          <a:xfrm>
            <a:off x="3028950" y="6356350"/>
            <a:ext cx="3086100" cy="365125"/>
          </a:xfrm>
          <a:prstGeom prst="rect">
            <a:avLst/>
          </a:prstGeom>
        </p:spPr>
        <p:txBody>
          <a:bodyPr vert="horz" wrap="square" lIns="91440" tIns="45720" rIns="91440" bIns="45720" numCol="1" anchor="ctr" anchorCtr="0" compatLnSpc="1"/>
          <a:lstStyle>
            <a:lvl1pPr algn="ctr">
              <a:defRPr sz="900">
                <a:solidFill>
                  <a:srgbClr val="898989"/>
                </a:solidFill>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
        <p:nvSpPr>
          <p:cNvPr id="6" name="灯片编号占位符 5"/>
          <p:cNvSpPr>
            <a:spLocks noGrp="1"/>
          </p:cNvSpPr>
          <p:nvPr>
            <p:ph type="sldNum" sz="quarter" idx="4"/>
          </p:nvPr>
        </p:nvSpPr>
        <p:spPr>
          <a:xfrm>
            <a:off x="6457950" y="6356350"/>
            <a:ext cx="2057400" cy="365125"/>
          </a:xfrm>
          <a:prstGeom prst="rect">
            <a:avLst/>
          </a:prstGeom>
        </p:spPr>
        <p:txBody>
          <a:bodyPr vert="horz" wrap="square" lIns="91440" tIns="45720" rIns="91440" bIns="45720" numCol="1" anchor="ctr" anchorCtr="0" compatLnSpc="1"/>
          <a:lstStyle>
            <a:lvl1pPr algn="r">
              <a:defRPr sz="900">
                <a:solidFill>
                  <a:srgbClr val="898989"/>
                </a:solidFill>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B389F81E-F4AF-4AB0-AC14-F97ACC2A6626}" type="slidenum">
              <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rPr>
              <a:t>‹#›</a:t>
            </a:fld>
            <a:endParaRPr kumimoji="0" lang="en-GB" altLang="en-US" sz="900" b="0" i="0" u="none" strike="noStrike" kern="1200" cap="none" spc="0" normalizeH="0" baseline="0" noProof="0" smtClean="0">
              <a:ln>
                <a:noFill/>
              </a:ln>
              <a:solidFill>
                <a:srgbClr val="898989"/>
              </a:solidFill>
              <a:effectLst/>
              <a:uLnTx/>
              <a:uFillTx/>
              <a:latin typeface="Tahoma" panose="020B0604030504040204" pitchFamily="34" charset="0"/>
              <a:ea typeface="+mn-ea"/>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685800" rtl="0" fontAlgn="base">
        <a:lnSpc>
          <a:spcPct val="90000"/>
        </a:lnSpc>
        <a:spcBef>
          <a:spcPct val="0"/>
        </a:spcBef>
        <a:spcAft>
          <a:spcPct val="0"/>
        </a:spcAft>
        <a:defRPr sz="3300" kern="1200">
          <a:solidFill>
            <a:schemeClr val="tx1"/>
          </a:solidFill>
          <a:latin typeface="+mj-lt"/>
          <a:ea typeface="+mj-ea"/>
          <a:cs typeface="+mj-cs"/>
        </a:defRPr>
      </a:lvl1pPr>
      <a:lvl2pPr algn="l" defTabSz="685800" rtl="0" fontAlgn="base">
        <a:lnSpc>
          <a:spcPct val="90000"/>
        </a:lnSpc>
        <a:spcBef>
          <a:spcPct val="0"/>
        </a:spcBef>
        <a:spcAft>
          <a:spcPct val="0"/>
        </a:spcAft>
        <a:defRPr sz="3300">
          <a:solidFill>
            <a:schemeClr val="tx1"/>
          </a:solidFill>
          <a:latin typeface="Calibri Light" panose="020F0302020204030204" pitchFamily="34" charset="0"/>
        </a:defRPr>
      </a:lvl2pPr>
      <a:lvl3pPr algn="l" defTabSz="685800" rtl="0" fontAlgn="base">
        <a:lnSpc>
          <a:spcPct val="90000"/>
        </a:lnSpc>
        <a:spcBef>
          <a:spcPct val="0"/>
        </a:spcBef>
        <a:spcAft>
          <a:spcPct val="0"/>
        </a:spcAft>
        <a:defRPr sz="3300">
          <a:solidFill>
            <a:schemeClr val="tx1"/>
          </a:solidFill>
          <a:latin typeface="Calibri Light" panose="020F0302020204030204" pitchFamily="34" charset="0"/>
        </a:defRPr>
      </a:lvl3pPr>
      <a:lvl4pPr algn="l" defTabSz="685800" rtl="0" fontAlgn="base">
        <a:lnSpc>
          <a:spcPct val="90000"/>
        </a:lnSpc>
        <a:spcBef>
          <a:spcPct val="0"/>
        </a:spcBef>
        <a:spcAft>
          <a:spcPct val="0"/>
        </a:spcAft>
        <a:defRPr sz="3300">
          <a:solidFill>
            <a:schemeClr val="tx1"/>
          </a:solidFill>
          <a:latin typeface="Calibri Light" panose="020F0302020204030204" pitchFamily="34" charset="0"/>
        </a:defRPr>
      </a:lvl4pPr>
      <a:lvl5pPr algn="l" defTabSz="685800" rtl="0" fontAlgn="base">
        <a:lnSpc>
          <a:spcPct val="90000"/>
        </a:lnSpc>
        <a:spcBef>
          <a:spcPct val="0"/>
        </a:spcBef>
        <a:spcAft>
          <a:spcPct val="0"/>
        </a:spcAft>
        <a:defRPr sz="3300">
          <a:solidFill>
            <a:schemeClr val="tx1"/>
          </a:solidFill>
          <a:latin typeface="Calibri Light" panose="020F0302020204030204" pitchFamily="34" charset="0"/>
        </a:defRPr>
      </a:lvl5pPr>
      <a:lvl6pPr marL="457200" algn="l" defTabSz="685800" rtl="0" fontAlgn="base">
        <a:lnSpc>
          <a:spcPct val="90000"/>
        </a:lnSpc>
        <a:spcBef>
          <a:spcPct val="0"/>
        </a:spcBef>
        <a:spcAft>
          <a:spcPct val="0"/>
        </a:spcAft>
        <a:defRPr sz="3300">
          <a:solidFill>
            <a:schemeClr val="tx1"/>
          </a:solidFill>
          <a:latin typeface="Calibri Light" panose="020F0302020204030204" pitchFamily="34" charset="0"/>
        </a:defRPr>
      </a:lvl6pPr>
      <a:lvl7pPr marL="914400" algn="l" defTabSz="685800" rtl="0" fontAlgn="base">
        <a:lnSpc>
          <a:spcPct val="90000"/>
        </a:lnSpc>
        <a:spcBef>
          <a:spcPct val="0"/>
        </a:spcBef>
        <a:spcAft>
          <a:spcPct val="0"/>
        </a:spcAft>
        <a:defRPr sz="3300">
          <a:solidFill>
            <a:schemeClr val="tx1"/>
          </a:solidFill>
          <a:latin typeface="Calibri Light" panose="020F0302020204030204" pitchFamily="34" charset="0"/>
        </a:defRPr>
      </a:lvl7pPr>
      <a:lvl8pPr marL="1371600" algn="l" defTabSz="685800" rtl="0" fontAlgn="base">
        <a:lnSpc>
          <a:spcPct val="90000"/>
        </a:lnSpc>
        <a:spcBef>
          <a:spcPct val="0"/>
        </a:spcBef>
        <a:spcAft>
          <a:spcPct val="0"/>
        </a:spcAft>
        <a:defRPr sz="3300">
          <a:solidFill>
            <a:schemeClr val="tx1"/>
          </a:solidFill>
          <a:latin typeface="Calibri Light" panose="020F0302020204030204" pitchFamily="34" charset="0"/>
        </a:defRPr>
      </a:lvl8pPr>
      <a:lvl9pPr marL="1828800" algn="l" defTabSz="685800" rtl="0" fontAlgn="base">
        <a:lnSpc>
          <a:spcPct val="90000"/>
        </a:lnSpc>
        <a:spcBef>
          <a:spcPct val="0"/>
        </a:spcBef>
        <a:spcAft>
          <a:spcPct val="0"/>
        </a:spcAft>
        <a:defRPr sz="3300">
          <a:solidFill>
            <a:schemeClr val="tx1"/>
          </a:solidFill>
          <a:latin typeface="Calibri Light" panose="020F0302020204030204" pitchFamily="34" charset="0"/>
        </a:defRPr>
      </a:lvl9pPr>
    </p:titleStyle>
    <p:bodyStyle>
      <a:lvl1pPr marL="171450" indent="-171450" algn="l" defTabSz="685800" rtl="0" fontAlgn="base">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fontAlgn="base">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fontAlgn="base">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fontAlgn="base">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fontAlgn="base">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pic>
        <p:nvPicPr>
          <p:cNvPr id="1026" name="Picture 8"/>
          <p:cNvPicPr>
            <a:picLocks noChangeAspect="1"/>
          </p:cNvPicPr>
          <p:nvPr/>
        </p:nvPicPr>
        <p:blipFill>
          <a:blip r:embed="rId14"/>
          <a:stretch>
            <a:fillRect/>
          </a:stretch>
        </p:blipFill>
        <p:spPr>
          <a:xfrm>
            <a:off x="0" y="0"/>
            <a:ext cx="9144000" cy="6858000"/>
          </a:xfrm>
          <a:prstGeom prst="rect">
            <a:avLst/>
          </a:prstGeom>
          <a:noFill/>
          <a:ln w="9525">
            <a:noFill/>
          </a:ln>
        </p:spPr>
      </p:pic>
      <p:sp>
        <p:nvSpPr>
          <p:cNvPr id="1027" name="Rectangle 3"/>
          <p:cNvSpPr>
            <a:spLocks noGrp="1"/>
          </p:cNvSpPr>
          <p:nvPr>
            <p:ph type="title"/>
          </p:nvPr>
        </p:nvSpPr>
        <p:spPr>
          <a:xfrm>
            <a:off x="457200" y="190500"/>
            <a:ext cx="8229600" cy="582613"/>
          </a:xfrm>
          <a:prstGeom prst="rect">
            <a:avLst/>
          </a:prstGeom>
          <a:noFill/>
          <a:ln w="9525">
            <a:noFill/>
          </a:ln>
        </p:spPr>
        <p:txBody>
          <a:bodyPr anchor="ctr"/>
          <a:lstStyle/>
          <a:p>
            <a:pPr lvl="0"/>
            <a:r>
              <a:rPr lang="en-US" altLang="zh-CN" dirty="0"/>
              <a:t>Click to edit Master title style</a:t>
            </a:r>
          </a:p>
        </p:txBody>
      </p:sp>
      <p:sp>
        <p:nvSpPr>
          <p:cNvPr id="1028" name="Rectangle 4"/>
          <p:cNvSpPr>
            <a:spLocks noGrp="1"/>
          </p:cNvSpPr>
          <p:nvPr>
            <p:ph type="body" idx="1"/>
          </p:nvPr>
        </p:nvSpPr>
        <p:spPr>
          <a:xfrm>
            <a:off x="457200" y="1174750"/>
            <a:ext cx="8229600" cy="4953000"/>
          </a:xfrm>
          <a:prstGeom prst="rect">
            <a:avLst/>
          </a:prstGeom>
          <a:noFill/>
          <a:ln w="9525">
            <a:noFill/>
          </a:ln>
        </p:spPr>
        <p:txBody>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29" name="Rectangle 5"/>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1030" name="Rectangle 6"/>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1031" name="Rectangle 7"/>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79C08461-36A6-48A5-A4C9-0DB6440E054D}" type="slidenum">
              <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rPr>
              <a:t>‹#›</a:t>
            </a:fld>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r" rtl="0" fontAlgn="base">
        <a:spcBef>
          <a:spcPct val="0"/>
        </a:spcBef>
        <a:spcAft>
          <a:spcPct val="0"/>
        </a:spcAft>
        <a:defRPr sz="3600" kern="1200">
          <a:solidFill>
            <a:schemeClr val="bg1"/>
          </a:solidFill>
          <a:latin typeface="+mj-lt"/>
          <a:ea typeface="+mj-ea"/>
          <a:cs typeface="+mj-cs"/>
        </a:defRPr>
      </a:lvl1pPr>
      <a:lvl2pPr algn="r"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2pPr>
      <a:lvl3pPr algn="r"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3pPr>
      <a:lvl4pPr algn="r"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4pPr>
      <a:lvl5pPr algn="r"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5pPr>
      <a:lvl6pPr marL="457200" algn="r"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6pPr>
      <a:lvl7pPr marL="914400" algn="r"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7pPr>
      <a:lvl8pPr marL="1371600" algn="r"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8pPr>
      <a:lvl9pPr marL="1828800" algn="r" rtl="0" fontAlgn="base">
        <a:spcBef>
          <a:spcPct val="0"/>
        </a:spcBef>
        <a:spcAft>
          <a:spcPct val="0"/>
        </a:spcAft>
        <a:defRPr sz="3600">
          <a:solidFill>
            <a:schemeClr val="bg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emf"/><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tx1"/>
          </a:solidFill>
        </p:spPr>
        <p:txBody>
          <a:bodyPr/>
          <a:lstStyle/>
          <a:p>
            <a:r>
              <a:rPr lang="en-US" sz="3200" b="1" dirty="0"/>
              <a:t>Vision: a Torch for the Visually Impaired</a:t>
            </a:r>
          </a:p>
        </p:txBody>
      </p:sp>
      <p:graphicFrame>
        <p:nvGraphicFramePr>
          <p:cNvPr id="6" name="Content Placeholder 5"/>
          <p:cNvGraphicFramePr>
            <a:graphicFrameLocks noGrp="1"/>
          </p:cNvGraphicFramePr>
          <p:nvPr>
            <p:ph idx="1"/>
          </p:nvPr>
        </p:nvGraphicFramePr>
        <p:xfrm>
          <a:off x="457200" y="1174750"/>
          <a:ext cx="8229600" cy="4953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79C08461-36A6-48A5-A4C9-0DB6440E054D}" type="slidenum">
              <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rPr>
              <a:t>1</a:t>
            </a:fld>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pic>
        <p:nvPicPr>
          <p:cNvPr id="5" name="Picture 4"/>
          <p:cNvPicPr>
            <a:picLocks noChangeAspect="1"/>
          </p:cNvPicPr>
          <p:nvPr/>
        </p:nvPicPr>
        <p:blipFill>
          <a:blip r:embed="rId8"/>
          <a:stretch>
            <a:fillRect/>
          </a:stretch>
        </p:blipFill>
        <p:spPr>
          <a:xfrm>
            <a:off x="4860032" y="3284984"/>
            <a:ext cx="3774266" cy="252028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up)">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Graphic spid="6" grpId="0">
        <p:bldAsOne/>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itle 77825"/>
          <p:cNvSpPr>
            <a:spLocks noGrp="1"/>
          </p:cNvSpPr>
          <p:nvPr>
            <p:ph type="title"/>
          </p:nvPr>
        </p:nvSpPr>
        <p:spPr>
          <a:solidFill>
            <a:schemeClr val="tx1"/>
          </a:solidFill>
          <a:effectLst>
            <a:prstShdw prst="shdw17" dist="17961" dir="2699999">
              <a:srgbClr val="000000"/>
            </a:prstShdw>
          </a:effectLst>
        </p:spPr>
        <p:txBody>
          <a:bodyPr vert="horz" wrap="square" lIns="91440" tIns="45720" rIns="91440" bIns="45720" anchor="b"/>
          <a:lstStyle/>
          <a:p>
            <a:pPr algn="ctr" eaLnBrk="1" hangingPunct="1"/>
            <a:r>
              <a:rPr lang="en-IN" altLang="en-US" b="1" dirty="0">
                <a:solidFill>
                  <a:schemeClr val="bg1"/>
                </a:solidFill>
                <a:ea typeface="Times New Roman" panose="02020603050405020304" pitchFamily="18" charset="0"/>
              </a:rPr>
              <a:t>Introduction</a:t>
            </a:r>
          </a:p>
        </p:txBody>
      </p:sp>
      <p:sp>
        <p:nvSpPr>
          <p:cNvPr id="77829" name="Text Box 77828"/>
          <p:cNvSpPr txBox="1"/>
          <p:nvPr/>
        </p:nvSpPr>
        <p:spPr>
          <a:xfrm>
            <a:off x="306467" y="1204775"/>
            <a:ext cx="3833485" cy="6001643"/>
          </a:xfrm>
          <a:prstGeom prst="rect">
            <a:avLst/>
          </a:prstGeom>
          <a:noFill/>
          <a:ln w="9525">
            <a:noFill/>
          </a:ln>
        </p:spPr>
        <p:txBody>
          <a:bodyPr wrap="square" anchor="t">
            <a:spAutoFit/>
          </a:bodyPr>
          <a:lstStyle/>
          <a:p>
            <a:pPr>
              <a:spcBef>
                <a:spcPct val="50000"/>
              </a:spcBef>
            </a:pPr>
            <a:r>
              <a:rPr lang="en-US" altLang="x-none" sz="1800" dirty="0"/>
              <a:t>Vision is a torch shaped device to help blind people navigate with greater comfort, speed and confidence, whilst making use of ultrasonic waves to detect nearby obstacles and to notify the user through vibrations and beeps of a buzzer. </a:t>
            </a:r>
          </a:p>
          <a:p>
            <a:pPr>
              <a:spcBef>
                <a:spcPct val="50000"/>
              </a:spcBef>
            </a:pPr>
            <a:endParaRPr lang="en-US" altLang="x-none" sz="2000" dirty="0"/>
          </a:p>
          <a:p>
            <a:pPr>
              <a:spcBef>
                <a:spcPct val="50000"/>
              </a:spcBef>
            </a:pPr>
            <a:endParaRPr lang="en-US" altLang="x-none" sz="2000" dirty="0"/>
          </a:p>
          <a:p>
            <a:pPr>
              <a:spcBef>
                <a:spcPct val="50000"/>
              </a:spcBef>
            </a:pPr>
            <a:endParaRPr lang="en-US" altLang="x-none" sz="2000" dirty="0"/>
          </a:p>
          <a:p>
            <a:pPr>
              <a:spcBef>
                <a:spcPct val="50000"/>
              </a:spcBef>
            </a:pPr>
            <a:endParaRPr lang="en-US" altLang="x-none" sz="2000" dirty="0"/>
          </a:p>
          <a:p>
            <a:pPr>
              <a:spcBef>
                <a:spcPct val="50000"/>
              </a:spcBef>
            </a:pPr>
            <a:endParaRPr lang="en-US" altLang="x-none" sz="2000" dirty="0"/>
          </a:p>
          <a:p>
            <a:pPr>
              <a:spcBef>
                <a:spcPct val="50000"/>
              </a:spcBef>
            </a:pPr>
            <a:endParaRPr lang="en-US" altLang="x-none" sz="2000" dirty="0"/>
          </a:p>
          <a:p>
            <a:pPr>
              <a:spcBef>
                <a:spcPct val="50000"/>
              </a:spcBef>
            </a:pPr>
            <a:endParaRPr lang="en-US" altLang="x-none" sz="2000" dirty="0"/>
          </a:p>
          <a:p>
            <a:pPr>
              <a:spcBef>
                <a:spcPct val="50000"/>
              </a:spcBef>
            </a:pPr>
            <a:endParaRPr lang="en-US" altLang="x-none" sz="2000" dirty="0"/>
          </a:p>
        </p:txBody>
      </p:sp>
      <p:sp>
        <p:nvSpPr>
          <p:cNvPr id="77830" name="Text Box 77829"/>
          <p:cNvSpPr txBox="1"/>
          <p:nvPr/>
        </p:nvSpPr>
        <p:spPr>
          <a:xfrm>
            <a:off x="306467" y="4191000"/>
            <a:ext cx="8532733" cy="2031325"/>
          </a:xfrm>
          <a:prstGeom prst="rect">
            <a:avLst/>
          </a:prstGeom>
          <a:noFill/>
          <a:ln w="9525">
            <a:noFill/>
          </a:ln>
        </p:spPr>
        <p:txBody>
          <a:bodyPr wrap="square" anchor="t">
            <a:spAutoFit/>
          </a:bodyPr>
          <a:lstStyle/>
          <a:p>
            <a:pPr>
              <a:spcBef>
                <a:spcPct val="50000"/>
              </a:spcBef>
            </a:pPr>
            <a:r>
              <a:rPr lang="en-US" altLang="x-none" sz="1800" dirty="0"/>
              <a:t>The idea was inspired from bats, who also use sound waves of high frequency to </a:t>
            </a:r>
            <a:r>
              <a:rPr lang="en-US" altLang="x-none" sz="1800" dirty="0" err="1"/>
              <a:t>move.According</a:t>
            </a:r>
            <a:r>
              <a:rPr lang="en-US" altLang="x-none" sz="1800" dirty="0"/>
              <a:t> to an estimate, there are 285 million visually impaired people in the world. The loss of one the most important human senses causes them a lot of hardships in daily life. The affected ones have been using the traditional white cane since many years which although being effective, still has a lot of </a:t>
            </a:r>
            <a:r>
              <a:rPr lang="en-US" altLang="x-none" sz="1800" dirty="0" err="1" smtClean="0"/>
              <a:t>disadvantages.So</a:t>
            </a:r>
            <a:r>
              <a:rPr lang="en-US" altLang="x-none" sz="1800" dirty="0" smtClean="0"/>
              <a:t> </a:t>
            </a:r>
            <a:r>
              <a:rPr lang="en-US" altLang="x-none" sz="1800" dirty="0"/>
              <a:t>the aim of this project is to develop a cheap, yet more efficient way to help the visually impaired navigate with more speed and confidence</a:t>
            </a:r>
          </a:p>
        </p:txBody>
      </p:sp>
      <p:sp>
        <p:nvSpPr>
          <p:cNvPr id="19462" name="Slide Number Placeholder 1"/>
          <p:cNvSpPr>
            <a:spLocks noGrp="1"/>
          </p:cNvSpPr>
          <p:nvPr>
            <p:ph type="sldNum" sz="quarter" idx="12"/>
          </p:nvPr>
        </p:nvSpPr>
        <p:spPr/>
        <p:txBody>
          <a:bodyPr wrap="square" lIns="91440" tIns="45720" rIns="91440" bIns="45720" anchor="t"/>
          <a:lstStyle>
            <a:lvl1pPr marL="0" lvl="0" indent="0" algn="l" defTabSz="914400" rtl="0" eaLnBrk="0" fontAlgn="base" latinLnBrk="0" hangingPunct="0">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2pPr>
            <a:lvl3pPr marL="914400" lvl="2"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5pPr>
          </a:lstStyle>
          <a:p>
            <a:pPr lvl="0" indent="0" algn="r" eaLnBrk="1" hangingPunct="1"/>
            <a:fld id="{9A0DB2DC-4C9A-4742-B13C-FB6460FD3503}" type="slidenum">
              <a:rPr lang="en-GB" altLang="en-US" sz="1400" dirty="0">
                <a:latin typeface="Tahoma" panose="020B0604030504040204" pitchFamily="34" charset="0"/>
              </a:rPr>
              <a:t>2</a:t>
            </a:fld>
            <a:endParaRPr lang="en-GB" altLang="en-US" sz="1400" dirty="0">
              <a:latin typeface="Tahoma" panose="020B0604030504040204" pitchFamily="34" charset="0"/>
            </a:endParaRPr>
          </a:p>
        </p:txBody>
      </p:sp>
      <p:pic>
        <p:nvPicPr>
          <p:cNvPr id="1026" name="Picture 2" descr="Picture of The Proble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42839" y="1204774"/>
            <a:ext cx="3853514" cy="256258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7826"/>
                                        </p:tgtEl>
                                        <p:attrNameLst>
                                          <p:attrName>style.visibility</p:attrName>
                                        </p:attrNameLst>
                                      </p:cBhvr>
                                      <p:to>
                                        <p:strVal val="visible"/>
                                      </p:to>
                                    </p:set>
                                    <p:animEffect transition="in" filter="wipe(left)">
                                      <p:cBhvr>
                                        <p:cTn id="7" dur="500"/>
                                        <p:tgtEl>
                                          <p:spTgt spid="7782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7829"/>
                                        </p:tgtEl>
                                        <p:attrNameLst>
                                          <p:attrName>style.visibility</p:attrName>
                                        </p:attrNameLst>
                                      </p:cBhvr>
                                      <p:to>
                                        <p:strVal val="visible"/>
                                      </p:to>
                                    </p:set>
                                    <p:animEffect transition="in" filter="wipe(left)">
                                      <p:cBhvr>
                                        <p:cTn id="12" dur="500"/>
                                        <p:tgtEl>
                                          <p:spTgt spid="7782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77830"/>
                                        </p:tgtEl>
                                        <p:attrNameLst>
                                          <p:attrName>style.visibility</p:attrName>
                                        </p:attrNameLst>
                                      </p:cBhvr>
                                      <p:to>
                                        <p:strVal val="visible"/>
                                      </p:to>
                                    </p:set>
                                    <p:animEffect transition="in" filter="wipe(left)">
                                      <p:cBhvr>
                                        <p:cTn id="17" dur="500"/>
                                        <p:tgtEl>
                                          <p:spTgt spid="778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826" grpId="0" bldLvl="0" animBg="1"/>
      <p:bldP spid="77829" grpId="0"/>
      <p:bldP spid="7783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14" name="Slide Number Placeholder 1"/>
          <p:cNvSpPr>
            <a:spLocks noGrp="1"/>
          </p:cNvSpPr>
          <p:nvPr>
            <p:ph type="sldNum" sz="quarter" idx="12"/>
          </p:nvPr>
        </p:nvSpPr>
        <p:spPr/>
        <p:txBody>
          <a:bodyPr wrap="square" lIns="91440" tIns="45720" rIns="91440" bIns="45720" anchor="t"/>
          <a:lstStyle>
            <a:lvl1pPr marL="0" lvl="0" indent="0" algn="l" defTabSz="914400" rtl="0" eaLnBrk="0" fontAlgn="base" latinLnBrk="0" hangingPunct="0">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2pPr>
            <a:lvl3pPr marL="914400" lvl="2"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5pPr>
          </a:lstStyle>
          <a:p>
            <a:pPr lvl="0" indent="0" algn="r" eaLnBrk="1" hangingPunct="1"/>
            <a:fld id="{9A0DB2DC-4C9A-4742-B13C-FB6460FD3503}" type="slidenum">
              <a:rPr lang="en-GB" altLang="en-US" sz="1400" dirty="0">
                <a:latin typeface="Tahoma" panose="020B0604030504040204" pitchFamily="34" charset="0"/>
              </a:rPr>
              <a:t>3</a:t>
            </a:fld>
            <a:endParaRPr lang="en-GB" altLang="en-US" sz="1400" dirty="0">
              <a:latin typeface="Tahoma" panose="020B0604030504040204" pitchFamily="34" charset="0"/>
            </a:endParaRPr>
          </a:p>
        </p:txBody>
      </p:sp>
      <p:sp>
        <p:nvSpPr>
          <p:cNvPr id="2" name="Text Box 1"/>
          <p:cNvSpPr txBox="1"/>
          <p:nvPr/>
        </p:nvSpPr>
        <p:spPr>
          <a:xfrm>
            <a:off x="594995" y="28219"/>
            <a:ext cx="6643241" cy="46037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r>
              <a:rPr lang="en-US" b="1" dirty="0"/>
              <a:t>Problems Faced </a:t>
            </a:r>
            <a:r>
              <a:rPr lang="en-IN" altLang="en-US" b="1" dirty="0"/>
              <a:t>in Daily Life</a:t>
            </a:r>
          </a:p>
        </p:txBody>
      </p:sp>
      <p:sp>
        <p:nvSpPr>
          <p:cNvPr id="4" name="Text Box 3"/>
          <p:cNvSpPr txBox="1"/>
          <p:nvPr/>
        </p:nvSpPr>
        <p:spPr>
          <a:xfrm>
            <a:off x="594995" y="1216660"/>
            <a:ext cx="8009255" cy="5262979"/>
          </a:xfrm>
          <a:prstGeom prst="rect">
            <a:avLst/>
          </a:prstGeom>
          <a:noFill/>
        </p:spPr>
        <p:txBody>
          <a:bodyPr wrap="square" rtlCol="0">
            <a:spAutoFit/>
          </a:bodyPr>
          <a:lstStyle/>
          <a:p>
            <a:r>
              <a:rPr lang="en-IN" altLang="en-US" sz="1600" dirty="0"/>
              <a:t>White cane</a:t>
            </a:r>
            <a:r>
              <a:rPr lang="en-US" sz="1600" dirty="0"/>
              <a:t> basically a stick made of certain material used by people who are visually impaired as a mobility tool. The trick is to touch the stick at various objects around you and sense them to detect your path. It was first introduced about 100 years ago and since then, it has been the most common way for navigation by the visually impaired. So they are sub-divided into 3 basic types:</a:t>
            </a:r>
          </a:p>
          <a:p>
            <a:pPr marL="285750" indent="-285750">
              <a:buFont typeface="Wingdings" panose="05000000000000000000" charset="0"/>
              <a:buChar char="ü"/>
            </a:pPr>
            <a:r>
              <a:rPr lang="en-US" sz="1600" dirty="0"/>
              <a:t>Straight Cane</a:t>
            </a:r>
          </a:p>
          <a:p>
            <a:pPr marL="285750" indent="-285750">
              <a:buFont typeface="Wingdings" panose="05000000000000000000" charset="0"/>
              <a:buChar char="ü"/>
            </a:pPr>
            <a:r>
              <a:rPr lang="en-US" sz="1600" dirty="0"/>
              <a:t>Folding Cane</a:t>
            </a:r>
          </a:p>
          <a:p>
            <a:pPr marL="285750" indent="-285750">
              <a:buFont typeface="Wingdings" panose="05000000000000000000" charset="0"/>
              <a:buChar char="ü"/>
            </a:pPr>
            <a:r>
              <a:rPr lang="en-US" sz="1600" dirty="0"/>
              <a:t>Telescopic Cane</a:t>
            </a:r>
          </a:p>
          <a:p>
            <a:pPr>
              <a:buFont typeface="Wingdings" panose="05000000000000000000" charset="0"/>
            </a:pPr>
            <a:r>
              <a:rPr lang="en-US" sz="1600" dirty="0"/>
              <a:t>As described by Cristina Hartman on a question asked on Quora.com: What is it like to be blind?</a:t>
            </a:r>
          </a:p>
          <a:p>
            <a:pPr>
              <a:buFont typeface="Wingdings" panose="05000000000000000000" charset="0"/>
            </a:pPr>
            <a:r>
              <a:rPr lang="en-US" sz="1600" dirty="0"/>
              <a:t>"As simple as the white cane may be, it still requires training. There are different holds, arcs and contacts. You hold and move it different ways depending on how many people are around you, familiarity of the area; among other factors. The white cane gives you a lot of information, but there are a few things that get me: Chairs and Tables (my cane simply slips underneath), overhanging brush (again, my cane isn't high enough), and cracks (sometimes my cane will bounce back, which is annoying)."</a:t>
            </a:r>
          </a:p>
          <a:p>
            <a:pPr>
              <a:buFont typeface="Wingdings" panose="05000000000000000000" charset="0"/>
            </a:pPr>
            <a:r>
              <a:rPr lang="en-IN" altLang="en-US" sz="1600" dirty="0"/>
              <a:t>c</a:t>
            </a:r>
            <a:r>
              <a:rPr lang="en-US" sz="1600" dirty="0" err="1"/>
              <a:t>ommon</a:t>
            </a:r>
            <a:r>
              <a:rPr lang="en-US" sz="1600" dirty="0"/>
              <a:t> Disadvantages of White Cane:</a:t>
            </a:r>
          </a:p>
          <a:p>
            <a:pPr marL="285750" indent="-285750">
              <a:buFont typeface="Wingdings" panose="05000000000000000000" charset="0"/>
              <a:buChar char="ü"/>
            </a:pPr>
            <a:r>
              <a:rPr lang="en-US" sz="1600" dirty="0"/>
              <a:t>    May easily crack/break.</a:t>
            </a:r>
          </a:p>
          <a:p>
            <a:pPr marL="285750" indent="-285750">
              <a:buFont typeface="Wingdings" panose="05000000000000000000" charset="0"/>
              <a:buChar char="ü"/>
            </a:pPr>
            <a:r>
              <a:rPr lang="en-US" sz="1600" dirty="0"/>
              <a:t>    Cannot be carried easily.</a:t>
            </a:r>
          </a:p>
          <a:p>
            <a:pPr marL="285750" indent="-285750">
              <a:buFont typeface="Wingdings" panose="05000000000000000000" charset="0"/>
              <a:buChar char="ü"/>
            </a:pPr>
            <a:r>
              <a:rPr lang="en-US" sz="1600" dirty="0"/>
              <a:t>    The stick may get stuck at pavement cracks or different objects.</a:t>
            </a:r>
          </a:p>
          <a:p>
            <a:pPr marL="285750" indent="-285750">
              <a:buFont typeface="Wingdings" panose="05000000000000000000" charset="0"/>
              <a:buChar char="ü"/>
            </a:pPr>
            <a:endParaRPr lang="en-US" sz="1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wipe(up)">
                                      <p:cBhvr>
                                        <p:cTn id="12" dur="500"/>
                                        <p:tgtEl>
                                          <p:spTgt spid="4">
                                            <p:txEl>
                                              <p:pRg st="0" end="0"/>
                                            </p:txEl>
                                          </p:spTgt>
                                        </p:tgtEl>
                                      </p:cBhvr>
                                    </p:animEffect>
                                  </p:childTnLst>
                                </p:cTn>
                              </p:par>
                              <p:par>
                                <p:cTn id="13" presetID="22" presetClass="entr" presetSubtype="1" fill="hold" nodeType="with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animEffect transition="in" filter="wipe(up)">
                                      <p:cBhvr>
                                        <p:cTn id="15" dur="500"/>
                                        <p:tgtEl>
                                          <p:spTgt spid="4">
                                            <p:txEl>
                                              <p:pRg st="1" end="1"/>
                                            </p:txEl>
                                          </p:spTgt>
                                        </p:tgtEl>
                                      </p:cBhvr>
                                    </p:animEffect>
                                  </p:childTnLst>
                                </p:cTn>
                              </p:par>
                              <p:par>
                                <p:cTn id="16" presetID="22" presetClass="entr" presetSubtype="1" fill="hold" nodeType="withEffect">
                                  <p:stCondLst>
                                    <p:cond delay="0"/>
                                  </p:stCondLst>
                                  <p:childTnLst>
                                    <p:set>
                                      <p:cBhvr>
                                        <p:cTn id="17" dur="1" fill="hold">
                                          <p:stCondLst>
                                            <p:cond delay="0"/>
                                          </p:stCondLst>
                                        </p:cTn>
                                        <p:tgtEl>
                                          <p:spTgt spid="4">
                                            <p:txEl>
                                              <p:pRg st="2" end="2"/>
                                            </p:txEl>
                                          </p:spTgt>
                                        </p:tgtEl>
                                        <p:attrNameLst>
                                          <p:attrName>style.visibility</p:attrName>
                                        </p:attrNameLst>
                                      </p:cBhvr>
                                      <p:to>
                                        <p:strVal val="visible"/>
                                      </p:to>
                                    </p:set>
                                    <p:animEffect transition="in" filter="wipe(up)">
                                      <p:cBhvr>
                                        <p:cTn id="18" dur="500"/>
                                        <p:tgtEl>
                                          <p:spTgt spid="4">
                                            <p:txEl>
                                              <p:pRg st="2" end="2"/>
                                            </p:txEl>
                                          </p:spTgt>
                                        </p:tgtEl>
                                      </p:cBhvr>
                                    </p:animEffect>
                                  </p:childTnLst>
                                </p:cTn>
                              </p:par>
                              <p:par>
                                <p:cTn id="19" presetID="22" presetClass="entr" presetSubtype="1" fill="hold" nodeType="withEffect">
                                  <p:stCondLst>
                                    <p:cond delay="0"/>
                                  </p:stCondLst>
                                  <p:childTnLst>
                                    <p:set>
                                      <p:cBhvr>
                                        <p:cTn id="20" dur="1" fill="hold">
                                          <p:stCondLst>
                                            <p:cond delay="0"/>
                                          </p:stCondLst>
                                        </p:cTn>
                                        <p:tgtEl>
                                          <p:spTgt spid="4">
                                            <p:txEl>
                                              <p:pRg st="3" end="3"/>
                                            </p:txEl>
                                          </p:spTgt>
                                        </p:tgtEl>
                                        <p:attrNameLst>
                                          <p:attrName>style.visibility</p:attrName>
                                        </p:attrNameLst>
                                      </p:cBhvr>
                                      <p:to>
                                        <p:strVal val="visible"/>
                                      </p:to>
                                    </p:set>
                                    <p:animEffect transition="in" filter="wipe(up)">
                                      <p:cBhvr>
                                        <p:cTn id="21" dur="500"/>
                                        <p:tgtEl>
                                          <p:spTgt spid="4">
                                            <p:txEl>
                                              <p:pRg st="3" end="3"/>
                                            </p:txEl>
                                          </p:spTgt>
                                        </p:tgtEl>
                                      </p:cBhvr>
                                    </p:animEffect>
                                  </p:childTnLst>
                                </p:cTn>
                              </p:par>
                              <p:par>
                                <p:cTn id="22" presetID="22" presetClass="entr" presetSubtype="1" fill="hold" nodeType="withEffect">
                                  <p:stCondLst>
                                    <p:cond delay="0"/>
                                  </p:stCondLst>
                                  <p:childTnLst>
                                    <p:set>
                                      <p:cBhvr>
                                        <p:cTn id="23" dur="1" fill="hold">
                                          <p:stCondLst>
                                            <p:cond delay="0"/>
                                          </p:stCondLst>
                                        </p:cTn>
                                        <p:tgtEl>
                                          <p:spTgt spid="4">
                                            <p:txEl>
                                              <p:pRg st="4" end="4"/>
                                            </p:txEl>
                                          </p:spTgt>
                                        </p:tgtEl>
                                        <p:attrNameLst>
                                          <p:attrName>style.visibility</p:attrName>
                                        </p:attrNameLst>
                                      </p:cBhvr>
                                      <p:to>
                                        <p:strVal val="visible"/>
                                      </p:to>
                                    </p:set>
                                    <p:animEffect transition="in" filter="wipe(up)">
                                      <p:cBhvr>
                                        <p:cTn id="24" dur="500"/>
                                        <p:tgtEl>
                                          <p:spTgt spid="4">
                                            <p:txEl>
                                              <p:pRg st="4" end="4"/>
                                            </p:txEl>
                                          </p:spTgt>
                                        </p:tgtEl>
                                      </p:cBhvr>
                                    </p:animEffect>
                                  </p:childTnLst>
                                </p:cTn>
                              </p:par>
                              <p:par>
                                <p:cTn id="25" presetID="22" presetClass="entr" presetSubtype="1" fill="hold" nodeType="with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animEffect transition="in" filter="wipe(up)">
                                      <p:cBhvr>
                                        <p:cTn id="27" dur="500"/>
                                        <p:tgtEl>
                                          <p:spTgt spid="4">
                                            <p:txEl>
                                              <p:pRg st="5" end="5"/>
                                            </p:txEl>
                                          </p:spTgt>
                                        </p:tgtEl>
                                      </p:cBhvr>
                                    </p:animEffect>
                                  </p:childTnLst>
                                </p:cTn>
                              </p:par>
                              <p:par>
                                <p:cTn id="28" presetID="22" presetClass="entr" presetSubtype="1" fill="hold" nodeType="withEffect">
                                  <p:stCondLst>
                                    <p:cond delay="0"/>
                                  </p:stCondLst>
                                  <p:childTnLst>
                                    <p:set>
                                      <p:cBhvr>
                                        <p:cTn id="29" dur="1" fill="hold">
                                          <p:stCondLst>
                                            <p:cond delay="0"/>
                                          </p:stCondLst>
                                        </p:cTn>
                                        <p:tgtEl>
                                          <p:spTgt spid="4">
                                            <p:txEl>
                                              <p:pRg st="6" end="6"/>
                                            </p:txEl>
                                          </p:spTgt>
                                        </p:tgtEl>
                                        <p:attrNameLst>
                                          <p:attrName>style.visibility</p:attrName>
                                        </p:attrNameLst>
                                      </p:cBhvr>
                                      <p:to>
                                        <p:strVal val="visible"/>
                                      </p:to>
                                    </p:set>
                                    <p:animEffect transition="in" filter="wipe(up)">
                                      <p:cBhvr>
                                        <p:cTn id="30" dur="500"/>
                                        <p:tgtEl>
                                          <p:spTgt spid="4">
                                            <p:txEl>
                                              <p:pRg st="6" end="6"/>
                                            </p:txEl>
                                          </p:spTgt>
                                        </p:tgtEl>
                                      </p:cBhvr>
                                    </p:animEffect>
                                  </p:childTnLst>
                                </p:cTn>
                              </p:par>
                              <p:par>
                                <p:cTn id="31" presetID="22" presetClass="entr" presetSubtype="1" fill="hold" nodeType="withEffect">
                                  <p:stCondLst>
                                    <p:cond delay="0"/>
                                  </p:stCondLst>
                                  <p:childTnLst>
                                    <p:set>
                                      <p:cBhvr>
                                        <p:cTn id="32" dur="1" fill="hold">
                                          <p:stCondLst>
                                            <p:cond delay="0"/>
                                          </p:stCondLst>
                                        </p:cTn>
                                        <p:tgtEl>
                                          <p:spTgt spid="4">
                                            <p:txEl>
                                              <p:pRg st="7" end="7"/>
                                            </p:txEl>
                                          </p:spTgt>
                                        </p:tgtEl>
                                        <p:attrNameLst>
                                          <p:attrName>style.visibility</p:attrName>
                                        </p:attrNameLst>
                                      </p:cBhvr>
                                      <p:to>
                                        <p:strVal val="visible"/>
                                      </p:to>
                                    </p:set>
                                    <p:animEffect transition="in" filter="wipe(up)">
                                      <p:cBhvr>
                                        <p:cTn id="33" dur="500"/>
                                        <p:tgtEl>
                                          <p:spTgt spid="4">
                                            <p:txEl>
                                              <p:pRg st="7" end="7"/>
                                            </p:txEl>
                                          </p:spTgt>
                                        </p:tgtEl>
                                      </p:cBhvr>
                                    </p:animEffect>
                                  </p:childTnLst>
                                </p:cTn>
                              </p:par>
                              <p:par>
                                <p:cTn id="34" presetID="22" presetClass="entr" presetSubtype="1" fill="hold" nodeType="withEffect">
                                  <p:stCondLst>
                                    <p:cond delay="0"/>
                                  </p:stCondLst>
                                  <p:childTnLst>
                                    <p:set>
                                      <p:cBhvr>
                                        <p:cTn id="35" dur="1" fill="hold">
                                          <p:stCondLst>
                                            <p:cond delay="0"/>
                                          </p:stCondLst>
                                        </p:cTn>
                                        <p:tgtEl>
                                          <p:spTgt spid="4">
                                            <p:txEl>
                                              <p:pRg st="8" end="8"/>
                                            </p:txEl>
                                          </p:spTgt>
                                        </p:tgtEl>
                                        <p:attrNameLst>
                                          <p:attrName>style.visibility</p:attrName>
                                        </p:attrNameLst>
                                      </p:cBhvr>
                                      <p:to>
                                        <p:strVal val="visible"/>
                                      </p:to>
                                    </p:set>
                                    <p:animEffect transition="in" filter="wipe(up)">
                                      <p:cBhvr>
                                        <p:cTn id="36" dur="500"/>
                                        <p:tgtEl>
                                          <p:spTgt spid="4">
                                            <p:txEl>
                                              <p:pRg st="8" end="8"/>
                                            </p:txEl>
                                          </p:spTgt>
                                        </p:tgtEl>
                                      </p:cBhvr>
                                    </p:animEffect>
                                  </p:childTnLst>
                                </p:cTn>
                              </p:par>
                              <p:par>
                                <p:cTn id="37" presetID="22" presetClass="entr" presetSubtype="1" fill="hold" nodeType="withEffect">
                                  <p:stCondLst>
                                    <p:cond delay="0"/>
                                  </p:stCondLst>
                                  <p:childTnLst>
                                    <p:set>
                                      <p:cBhvr>
                                        <p:cTn id="38" dur="1" fill="hold">
                                          <p:stCondLst>
                                            <p:cond delay="0"/>
                                          </p:stCondLst>
                                        </p:cTn>
                                        <p:tgtEl>
                                          <p:spTgt spid="4">
                                            <p:txEl>
                                              <p:pRg st="9" end="9"/>
                                            </p:txEl>
                                          </p:spTgt>
                                        </p:tgtEl>
                                        <p:attrNameLst>
                                          <p:attrName>style.visibility</p:attrName>
                                        </p:attrNameLst>
                                      </p:cBhvr>
                                      <p:to>
                                        <p:strVal val="visible"/>
                                      </p:to>
                                    </p:set>
                                    <p:animEffect transition="in" filter="wipe(up)">
                                      <p:cBhvr>
                                        <p:cTn id="39"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
            </a:r>
            <a:br>
              <a:rPr lang="en-US" dirty="0" smtClean="0"/>
            </a:br>
            <a:endParaRPr lang="en-US" dirty="0"/>
          </a:p>
        </p:txBody>
      </p:sp>
      <p:sp>
        <p:nvSpPr>
          <p:cNvPr id="20488" name="Slide Number Placeholder 1"/>
          <p:cNvSpPr>
            <a:spLocks noGrp="1"/>
          </p:cNvSpPr>
          <p:nvPr>
            <p:ph type="sldNum" sz="quarter" idx="12"/>
          </p:nvPr>
        </p:nvSpPr>
        <p:spPr/>
        <p:txBody>
          <a:bodyPr wrap="square" lIns="91440" tIns="45720" rIns="91440" bIns="45720" anchor="t"/>
          <a:lstStyle>
            <a:lvl1pPr marL="0" lvl="0" indent="0" algn="l" defTabSz="914400" rtl="0" eaLnBrk="0" fontAlgn="base" latinLnBrk="0" hangingPunct="0">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2pPr>
            <a:lvl3pPr marL="914400" lvl="2"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5pPr>
          </a:lstStyle>
          <a:p>
            <a:pPr lvl="0" indent="0" algn="r" eaLnBrk="1" hangingPunct="1"/>
            <a:fld id="{9A0DB2DC-4C9A-4742-B13C-FB6460FD3503}" type="slidenum">
              <a:rPr lang="en-GB" altLang="en-US" sz="1400" dirty="0">
                <a:latin typeface="Tahoma" panose="020B0604030504040204" pitchFamily="34" charset="0"/>
              </a:rPr>
              <a:t>4</a:t>
            </a:fld>
            <a:endParaRPr lang="en-GB" altLang="en-US" sz="1400" dirty="0">
              <a:latin typeface="Tahoma" panose="020B0604030504040204" pitchFamily="34" charset="0"/>
            </a:endParaRPr>
          </a:p>
        </p:txBody>
      </p:sp>
      <p:sp>
        <p:nvSpPr>
          <p:cNvPr id="2" name="Text Box 1"/>
          <p:cNvSpPr txBox="1"/>
          <p:nvPr/>
        </p:nvSpPr>
        <p:spPr>
          <a:xfrm>
            <a:off x="428625" y="1"/>
            <a:ext cx="7671767" cy="738664"/>
          </a:xfrm>
          <a:prstGeom prst="rect">
            <a:avLst/>
          </a:prstGeom>
          <a:solidFill>
            <a:schemeClr val="tx1"/>
          </a:solidFill>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r>
              <a:rPr lang="en-US" sz="2100" b="1" dirty="0"/>
              <a:t>The Concept of SONAR / Use of Ultrasonic Sensors</a:t>
            </a:r>
          </a:p>
          <a:p>
            <a:endParaRPr lang="en-IN" altLang="en-US" sz="2100" dirty="0"/>
          </a:p>
        </p:txBody>
      </p:sp>
      <p:sp>
        <p:nvSpPr>
          <p:cNvPr id="3" name="Text Box 2"/>
          <p:cNvSpPr txBox="1"/>
          <p:nvPr/>
        </p:nvSpPr>
        <p:spPr>
          <a:xfrm>
            <a:off x="380555" y="4536753"/>
            <a:ext cx="5806710" cy="79209"/>
          </a:xfrm>
          <a:prstGeom prst="rect">
            <a:avLst/>
          </a:prstGeom>
          <a:noFill/>
        </p:spPr>
        <p:txBody>
          <a:bodyPr wrap="square" rtlCol="0">
            <a:spAutoFit/>
          </a:bodyPr>
          <a:lstStyle/>
          <a:p>
            <a:endParaRPr lang="en-IN" altLang="en-US" sz="1800" b="1" u="sng" dirty="0">
              <a:solidFill>
                <a:srgbClr val="FF0000"/>
              </a:solidFill>
            </a:endParaRPr>
          </a:p>
        </p:txBody>
      </p:sp>
      <p:pic>
        <p:nvPicPr>
          <p:cNvPr id="2060" name="Picture 12" descr="Picture of The Concept of SONAR / Use of Ultrasonic Sensor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504" y="1268760"/>
            <a:ext cx="4320479" cy="2878051"/>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descr="Picture of The Concept of SONAR / Use of Ultrasonic Sensors"/>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86255" y="1238250"/>
            <a:ext cx="3111186" cy="2334766"/>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p:cNvSpPr/>
          <p:nvPr/>
        </p:nvSpPr>
        <p:spPr>
          <a:xfrm>
            <a:off x="251520" y="3695844"/>
            <a:ext cx="8352928" cy="2999740"/>
          </a:xfrm>
          <a:prstGeom prst="rect">
            <a:avLst/>
          </a:prstGeom>
        </p:spPr>
        <p:txBody>
          <a:bodyPr wrap="square">
            <a:spAutoFit/>
          </a:bodyPr>
          <a:lstStyle/>
          <a:p>
            <a:r>
              <a:rPr lang="en-US" sz="1700" dirty="0"/>
              <a:t>Ping ultrasonic sensors are the most widely used distance sensors by hobbyists, being relatively cheap and accurate as compared to other sensor types. They work on the principle of SONAR. As seen in the picture, it has two drum shaped objects, one of them is the transmitter while the other one is the receiver. It has a maximum detecting range of 450-500cm, thus will easily serve the purpose of this project.</a:t>
            </a:r>
            <a:r>
              <a:rPr lang="en-US" sz="1600" dirty="0"/>
              <a:t> </a:t>
            </a:r>
            <a:endParaRPr lang="en-US" sz="1600" b="1" dirty="0" smtClean="0">
              <a:solidFill>
                <a:srgbClr val="555555"/>
              </a:solidFill>
              <a:latin typeface="Nunito"/>
            </a:endParaRPr>
          </a:p>
          <a:p>
            <a:endParaRPr lang="en-US" sz="1800" b="1" dirty="0" smtClean="0">
              <a:solidFill>
                <a:srgbClr val="555555"/>
              </a:solidFill>
              <a:latin typeface="Nunito"/>
            </a:endParaRPr>
          </a:p>
          <a:p>
            <a:r>
              <a:rPr lang="en-US" sz="1800" b="1" dirty="0" smtClean="0">
                <a:solidFill>
                  <a:schemeClr val="tx1"/>
                </a:solidFill>
                <a:latin typeface="Times New Roman" panose="02020603050405020304" pitchFamily="18" charset="0"/>
                <a:cs typeface="Times New Roman" panose="02020603050405020304" pitchFamily="18" charset="0"/>
              </a:rPr>
              <a:t>Why </a:t>
            </a:r>
            <a:r>
              <a:rPr lang="en-US" sz="1800" b="1" dirty="0">
                <a:solidFill>
                  <a:schemeClr val="tx1"/>
                </a:solidFill>
                <a:latin typeface="Times New Roman" panose="02020603050405020304" pitchFamily="18" charset="0"/>
                <a:cs typeface="Times New Roman" panose="02020603050405020304" pitchFamily="18" charset="0"/>
              </a:rPr>
              <a:t>Ultrasonic Sensors?</a:t>
            </a:r>
            <a:endParaRPr lang="en-US" sz="1800" dirty="0">
              <a:solidFill>
                <a:schemeClr val="tx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700" dirty="0">
                <a:solidFill>
                  <a:schemeClr val="tx1"/>
                </a:solidFill>
                <a:latin typeface="Times New Roman" panose="02020603050405020304" pitchFamily="18" charset="0"/>
                <a:cs typeface="Times New Roman" panose="02020603050405020304" pitchFamily="18" charset="0"/>
              </a:rPr>
              <a:t>Accurate calculations.</a:t>
            </a:r>
          </a:p>
          <a:p>
            <a:pPr>
              <a:buFont typeface="Arial" panose="020B0604020202020204" pitchFamily="34" charset="0"/>
              <a:buChar char="•"/>
            </a:pPr>
            <a:r>
              <a:rPr lang="en-US" sz="1700" dirty="0">
                <a:solidFill>
                  <a:schemeClr val="tx1"/>
                </a:solidFill>
                <a:latin typeface="Times New Roman" panose="02020603050405020304" pitchFamily="18" charset="0"/>
                <a:cs typeface="Times New Roman" panose="02020603050405020304" pitchFamily="18" charset="0"/>
              </a:rPr>
              <a:t>Can be used inside/outside.</a:t>
            </a:r>
          </a:p>
          <a:p>
            <a:pPr>
              <a:buFont typeface="Arial" panose="020B0604020202020204" pitchFamily="34" charset="0"/>
              <a:buChar char="•"/>
            </a:pPr>
            <a:r>
              <a:rPr lang="en-US" sz="1700" dirty="0">
                <a:solidFill>
                  <a:schemeClr val="tx1"/>
                </a:solidFill>
                <a:latin typeface="Times New Roman" panose="02020603050405020304" pitchFamily="18" charset="0"/>
                <a:cs typeface="Times New Roman" panose="02020603050405020304" pitchFamily="18" charset="0"/>
              </a:rPr>
              <a:t>Does not get affected with external sources such as sunlight.</a:t>
            </a:r>
          </a:p>
          <a:p>
            <a:pPr>
              <a:buFont typeface="Arial" panose="020B0604020202020204" pitchFamily="34" charset="0"/>
              <a:buChar char="•"/>
            </a:pPr>
            <a:r>
              <a:rPr lang="en-US" sz="1700" dirty="0">
                <a:solidFill>
                  <a:schemeClr val="tx1"/>
                </a:solidFill>
                <a:latin typeface="Times New Roman" panose="02020603050405020304" pitchFamily="18" charset="0"/>
                <a:cs typeface="Times New Roman" panose="02020603050405020304" pitchFamily="18" charset="0"/>
              </a:rPr>
              <a:t>Does not refract/does not pass through.</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2060"/>
                                        </p:tgtEl>
                                        <p:attrNameLst>
                                          <p:attrName>style.visibility</p:attrName>
                                        </p:attrNameLst>
                                      </p:cBhvr>
                                      <p:to>
                                        <p:strVal val="visible"/>
                                      </p:to>
                                    </p:set>
                                    <p:animEffect transition="in" filter="randombar(horizontal)">
                                      <p:cBhvr>
                                        <p:cTn id="12" dur="500"/>
                                        <p:tgtEl>
                                          <p:spTgt spid="2060"/>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2062"/>
                                        </p:tgtEl>
                                        <p:attrNameLst>
                                          <p:attrName>style.visibility</p:attrName>
                                        </p:attrNameLst>
                                      </p:cBhvr>
                                      <p:to>
                                        <p:strVal val="visible"/>
                                      </p:to>
                                    </p:set>
                                    <p:animEffect transition="in" filter="randombar(horizontal)">
                                      <p:cBhvr>
                                        <p:cTn id="17" dur="500"/>
                                        <p:tgtEl>
                                          <p:spTgt spid="206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up)">
                                      <p:cBhvr>
                                        <p:cTn id="2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idx="1"/>
          </p:nvPr>
        </p:nvSpPr>
        <p:spPr>
          <a:xfrm>
            <a:off x="573405" y="1352327"/>
            <a:ext cx="7886700" cy="4892898"/>
          </a:xfrm>
        </p:spPr>
        <p:txBody>
          <a:bodyPr/>
          <a:lstStyle/>
          <a:p>
            <a:pPr marL="342900" indent="-342900">
              <a:buFont typeface="Wingdings" panose="05000000000000000000" pitchFamily="2" charset="2"/>
              <a:buChar char="Ø"/>
            </a:pPr>
            <a:r>
              <a:rPr lang="en-US" dirty="0" smtClean="0"/>
              <a:t>Ultra Sonic Sensor (HC-SR04)</a:t>
            </a:r>
          </a:p>
          <a:p>
            <a:pPr marL="342900" indent="-342900">
              <a:buFont typeface="Wingdings" panose="05000000000000000000" pitchFamily="2" charset="2"/>
              <a:buChar char="Ø"/>
            </a:pPr>
            <a:r>
              <a:rPr lang="en-US" dirty="0" err="1" smtClean="0"/>
              <a:t>Arduino</a:t>
            </a:r>
            <a:r>
              <a:rPr lang="en-US" dirty="0"/>
              <a:t> </a:t>
            </a:r>
            <a:r>
              <a:rPr lang="en-US" dirty="0" smtClean="0"/>
              <a:t>Nano</a:t>
            </a:r>
          </a:p>
          <a:p>
            <a:pPr marL="342900" indent="-342900">
              <a:buFont typeface="Wingdings" panose="05000000000000000000" pitchFamily="2" charset="2"/>
              <a:buChar char="Ø"/>
            </a:pPr>
            <a:r>
              <a:rPr lang="en-US" smtClean="0"/>
              <a:t>Buzzer</a:t>
            </a:r>
            <a:endParaRPr lang="en-US" dirty="0" smtClean="0"/>
          </a:p>
          <a:p>
            <a:pPr marL="342900" indent="-342900">
              <a:buFont typeface="Wingdings" panose="05000000000000000000" pitchFamily="2" charset="2"/>
              <a:buChar char="Ø"/>
            </a:pPr>
            <a:r>
              <a:rPr lang="en-US" dirty="0" smtClean="0"/>
              <a:t>Green &amp; Red LEDS</a:t>
            </a:r>
          </a:p>
          <a:p>
            <a:pPr marL="342900" indent="-342900">
              <a:buFont typeface="Wingdings" panose="05000000000000000000" pitchFamily="2" charset="2"/>
              <a:buChar char="Ø"/>
            </a:pPr>
            <a:r>
              <a:rPr lang="en-US" dirty="0" smtClean="0"/>
              <a:t>Connecting Wires</a:t>
            </a:r>
          </a:p>
          <a:p>
            <a:pPr marL="342900" indent="-342900">
              <a:buFont typeface="Wingdings" panose="05000000000000000000" pitchFamily="2" charset="2"/>
              <a:buChar char="Ø"/>
            </a:pPr>
            <a:r>
              <a:rPr lang="en-US" dirty="0" smtClean="0"/>
              <a:t>External Skeleton</a:t>
            </a:r>
          </a:p>
          <a:p>
            <a:pPr marL="342900" indent="-342900">
              <a:buFont typeface="Wingdings" panose="05000000000000000000" pitchFamily="2" charset="2"/>
              <a:buChar char="Ø"/>
            </a:pPr>
            <a:r>
              <a:rPr lang="en-US" dirty="0" smtClean="0"/>
              <a:t>Vibrating Motor</a:t>
            </a:r>
          </a:p>
          <a:p>
            <a:pPr marL="342900" indent="-342900">
              <a:buFont typeface="Wingdings" panose="05000000000000000000" pitchFamily="2" charset="2"/>
              <a:buChar char="Ø"/>
            </a:pPr>
            <a:r>
              <a:rPr lang="en-US" dirty="0" err="1" smtClean="0"/>
              <a:t>Monotip</a:t>
            </a:r>
            <a:r>
              <a:rPr lang="en-US" dirty="0" smtClean="0"/>
              <a:t> Switch</a:t>
            </a:r>
          </a:p>
          <a:p>
            <a:pPr>
              <a:buFont typeface="Wingdings" panose="05000000000000000000" pitchFamily="2" charset="2"/>
            </a:pPr>
            <a:endParaRPr lang="en-US" dirty="0"/>
          </a:p>
        </p:txBody>
      </p:sp>
      <p:sp>
        <p:nvSpPr>
          <p:cNvPr id="2" name="Slide Number Placeholder 1"/>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79C08461-36A6-48A5-A4C9-0DB6440E054D}" type="slidenum">
              <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rPr>
              <a:t>5</a:t>
            </a:fld>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7" name="Text Box 6"/>
          <p:cNvSpPr txBox="1"/>
          <p:nvPr/>
        </p:nvSpPr>
        <p:spPr>
          <a:xfrm>
            <a:off x="446405" y="176530"/>
            <a:ext cx="8013700" cy="46037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r>
              <a:rPr lang="en-IN" altLang="en-US" dirty="0" smtClean="0"/>
              <a:t>Components Required</a:t>
            </a:r>
            <a:endParaRPr lang="en-IN" altLang="en-US" dirty="0"/>
          </a:p>
        </p:txBody>
      </p:sp>
    </p:spTree>
  </p:cSld>
  <p:clrMapOvr>
    <a:masterClrMapping/>
  </p:clrMapOvr>
  <p:transition>
    <p:wipe dir="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kkkkll666bhbjbjbjbjnnoo</a:t>
            </a:r>
            <a:endParaRPr lang="en-US" dirty="0"/>
          </a:p>
        </p:txBody>
      </p:sp>
      <p:sp>
        <p:nvSpPr>
          <p:cNvPr id="5" name="Text Placeholder 4"/>
          <p:cNvSpPr>
            <a:spLocks noGrp="1"/>
          </p:cNvSpPr>
          <p:nvPr>
            <p:ph type="body" idx="1"/>
          </p:nvPr>
        </p:nvSpPr>
        <p:spPr>
          <a:xfrm>
            <a:off x="623888" y="1196753"/>
            <a:ext cx="7886700" cy="4892898"/>
          </a:xfrm>
        </p:spPr>
        <p:txBody>
          <a:bodyPr/>
          <a:lstStyle/>
          <a:p>
            <a:pPr marL="342900" indent="-342900">
              <a:buFont typeface="Arial" panose="020B0604020202020204" pitchFamily="34" charset="0"/>
              <a:buChar char="•"/>
            </a:pPr>
            <a:r>
              <a:rPr lang="en-US" dirty="0" smtClean="0"/>
              <a:t>At first we are taking ultrasonic sensor as a sonar device.</a:t>
            </a:r>
          </a:p>
          <a:p>
            <a:pPr marL="342900" indent="-342900">
              <a:buFont typeface="Arial" panose="020B0604020202020204" pitchFamily="34" charset="0"/>
              <a:buChar char="•"/>
            </a:pPr>
            <a:r>
              <a:rPr lang="en-US" dirty="0" smtClean="0"/>
              <a:t>We have connected all the components.</a:t>
            </a:r>
          </a:p>
          <a:p>
            <a:pPr marL="342900" indent="-342900">
              <a:buFont typeface="Arial" panose="020B0604020202020204" pitchFamily="34" charset="0"/>
              <a:buChar char="•"/>
            </a:pPr>
            <a:r>
              <a:rPr lang="en-US" dirty="0" smtClean="0"/>
              <a:t>We have written the code required in </a:t>
            </a:r>
            <a:r>
              <a:rPr lang="en-US" dirty="0" err="1" smtClean="0"/>
              <a:t>Arduino</a:t>
            </a:r>
            <a:r>
              <a:rPr lang="en-US" dirty="0" smtClean="0"/>
              <a:t> IDE.</a:t>
            </a:r>
          </a:p>
          <a:p>
            <a:pPr marL="342900" indent="-342900">
              <a:buFont typeface="Arial" panose="020B0604020202020204" pitchFamily="34" charset="0"/>
              <a:buChar char="•"/>
            </a:pPr>
            <a:r>
              <a:rPr lang="en-US" dirty="0" smtClean="0"/>
              <a:t>We have Uploaded the code for proper functioning.</a:t>
            </a:r>
          </a:p>
        </p:txBody>
      </p:sp>
      <p:sp>
        <p:nvSpPr>
          <p:cNvPr id="2" name="Slide Number Placeholder 1"/>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79C08461-36A6-48A5-A4C9-0DB6440E054D}" type="slidenum">
              <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rPr>
              <a:t>6</a:t>
            </a:fld>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3" name="Text Box 2"/>
          <p:cNvSpPr txBox="1"/>
          <p:nvPr/>
        </p:nvSpPr>
        <p:spPr>
          <a:xfrm>
            <a:off x="446405" y="176530"/>
            <a:ext cx="8013700" cy="46037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r>
              <a:rPr lang="en-IN" altLang="en-US" dirty="0" smtClean="0"/>
              <a:t>Procedure of Making </a:t>
            </a:r>
            <a:endParaRPr lang="en-I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9" name="Slide Number Placeholder 1"/>
          <p:cNvSpPr>
            <a:spLocks noGrp="1"/>
          </p:cNvSpPr>
          <p:nvPr>
            <p:ph type="sldNum" sz="quarter" idx="12"/>
          </p:nvPr>
        </p:nvSpPr>
        <p:spPr/>
        <p:txBody>
          <a:bodyPr wrap="square" lIns="91440" tIns="45720" rIns="91440" bIns="45720" anchor="t"/>
          <a:lstStyle>
            <a:lvl1pPr marL="0" lvl="0" indent="0" algn="l" defTabSz="914400" rtl="0" eaLnBrk="0" fontAlgn="base" latinLnBrk="0" hangingPunct="0">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2pPr>
            <a:lvl3pPr marL="914400" lvl="2"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Font typeface="Arial" panose="020B0604020202020204" pitchFamily="34" charset="0"/>
              <a:buNone/>
              <a:defRPr sz="2400" b="0" i="0" u="none" kern="1200" baseline="0">
                <a:solidFill>
                  <a:schemeClr val="tx1"/>
                </a:solidFill>
                <a:latin typeface="Tahoma" panose="020B0604030504040204" pitchFamily="34" charset="0"/>
                <a:ea typeface="+mn-ea"/>
                <a:cs typeface="+mn-cs"/>
              </a:defRPr>
            </a:lvl5pPr>
          </a:lstStyle>
          <a:p>
            <a:pPr lvl="0" indent="0" algn="r" eaLnBrk="1" hangingPunct="1"/>
            <a:fld id="{9A0DB2DC-4C9A-4742-B13C-FB6460FD3503}" type="slidenum">
              <a:rPr lang="en-GB" altLang="en-US" sz="1400" dirty="0">
                <a:latin typeface="Tahoma" panose="020B0604030504040204" pitchFamily="34" charset="0"/>
              </a:rPr>
              <a:t>7</a:t>
            </a:fld>
            <a:endParaRPr lang="en-GB" altLang="en-US" sz="1400" dirty="0">
              <a:latin typeface="Tahoma" panose="020B0604030504040204" pitchFamily="34" charset="0"/>
            </a:endParaRPr>
          </a:p>
        </p:txBody>
      </p:sp>
      <p:sp>
        <p:nvSpPr>
          <p:cNvPr id="2" name="Text Box 1"/>
          <p:cNvSpPr txBox="1"/>
          <p:nvPr/>
        </p:nvSpPr>
        <p:spPr>
          <a:xfrm>
            <a:off x="611560" y="214771"/>
            <a:ext cx="8013700" cy="46037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r>
              <a:rPr lang="en-IN" altLang="en-US" dirty="0" smtClean="0"/>
              <a:t>Aim of The Project</a:t>
            </a:r>
            <a:endParaRPr lang="en-IN" altLang="en-US" dirty="0"/>
          </a:p>
        </p:txBody>
      </p:sp>
      <p:sp>
        <p:nvSpPr>
          <p:cNvPr id="3" name="Rectangle 2"/>
          <p:cNvSpPr/>
          <p:nvPr/>
        </p:nvSpPr>
        <p:spPr>
          <a:xfrm>
            <a:off x="446405" y="836713"/>
            <a:ext cx="6789891" cy="5016758"/>
          </a:xfrm>
          <a:prstGeom prst="rect">
            <a:avLst/>
          </a:prstGeom>
        </p:spPr>
        <p:txBody>
          <a:bodyPr wrap="square">
            <a:spAutoFit/>
          </a:bodyPr>
          <a:lstStyle/>
          <a:p>
            <a:endParaRPr lang="en-IN" altLang="en-US" sz="2000" dirty="0"/>
          </a:p>
          <a:p>
            <a:pPr marL="285750" indent="-285750">
              <a:buFont typeface="Wingdings" panose="05000000000000000000" charset="0"/>
              <a:buChar char="ü"/>
            </a:pPr>
            <a:r>
              <a:rPr lang="en-IN" altLang="en-US" sz="2000" dirty="0"/>
              <a:t>    To add a third method to the existing lot of two most common navigation techniques by the visually impaired (A simple stick- “The white cane” and A pet dog).</a:t>
            </a:r>
          </a:p>
          <a:p>
            <a:pPr marL="285750" indent="-285750">
              <a:buFont typeface="Wingdings" panose="05000000000000000000" charset="0"/>
              <a:buChar char="ü"/>
            </a:pPr>
            <a:r>
              <a:rPr lang="en-IN" altLang="en-US" sz="2000" dirty="0"/>
              <a:t>    To make a device as small as a handy torch, functional and powered by simple electronics which will solve the above purpose.</a:t>
            </a:r>
          </a:p>
          <a:p>
            <a:pPr marL="285750" indent="-285750">
              <a:buFont typeface="Wingdings" panose="05000000000000000000" charset="0"/>
              <a:buChar char="ü"/>
            </a:pPr>
            <a:r>
              <a:rPr lang="en-IN" altLang="en-US" sz="2000" dirty="0"/>
              <a:t>    To use accurate ultrasonic ranging method by the use of sensors to detect obstacles and to notify the user about their presence near them in different directions through vibrations and sound beeps.</a:t>
            </a:r>
          </a:p>
          <a:p>
            <a:pPr marL="285750" indent="-285750">
              <a:buFont typeface="Wingdings" panose="05000000000000000000" charset="0"/>
              <a:buChar char="ü"/>
            </a:pPr>
            <a:r>
              <a:rPr lang="en-IN" altLang="en-US" sz="2000" dirty="0"/>
              <a:t>    To make it battery operated, long lasting, portable, open source, easily usable and explicit in calculations.</a:t>
            </a:r>
          </a:p>
          <a:p>
            <a:pPr marL="285750" indent="-285750">
              <a:buFont typeface="Wingdings" panose="05000000000000000000" charset="0"/>
              <a:buChar char="ü"/>
            </a:pPr>
            <a:r>
              <a:rPr lang="en-IN" altLang="en-US" sz="2000" dirty="0"/>
              <a:t>    To make the device easily affordable by everyone, the total cost being </a:t>
            </a:r>
            <a:r>
              <a:rPr lang="en-IN" altLang="en-US" sz="2000" dirty="0" smtClean="0"/>
              <a:t>less.</a:t>
            </a:r>
          </a:p>
          <a:p>
            <a:pPr marL="285750" indent="-285750">
              <a:buFont typeface="Wingdings" panose="05000000000000000000" charset="0"/>
              <a:buChar char="ü"/>
            </a:pPr>
            <a:endParaRPr lang="en-IN" altLang="en-US" sz="2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up)">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79C08461-36A6-48A5-A4C9-0DB6440E054D}" type="slidenum">
              <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rPr>
              <a:t>8</a:t>
            </a:fld>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sp>
        <p:nvSpPr>
          <p:cNvPr id="7" name="Text Box 6"/>
          <p:cNvSpPr txBox="1"/>
          <p:nvPr/>
        </p:nvSpPr>
        <p:spPr>
          <a:xfrm>
            <a:off x="446405" y="176530"/>
            <a:ext cx="8013700" cy="46037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r>
              <a:rPr lang="en-IN" altLang="en-US"/>
              <a:t>Practical Demostration</a:t>
            </a:r>
          </a:p>
        </p:txBody>
      </p:sp>
      <p:pic>
        <p:nvPicPr>
          <p:cNvPr id="3" name="WhatsApp Video 2019-03-15 at 13.17.14">
            <a:hlinkClick r:id="" action="ppaction://media"/>
          </p:cNvPr>
          <p:cNvPicPr/>
          <p:nvPr>
            <a:videoFile r:link="rId2"/>
            <p:extLst>
              <p:ext uri="{DAA4B4D4-6D71-4841-9C94-3DE7FCFB9230}">
                <p14:media xmlns:p14="http://schemas.microsoft.com/office/powerpoint/2010/main" r:embed="rId1"/>
              </p:ext>
            </p:extLst>
          </p:nvPr>
        </p:nvPicPr>
        <p:blipFill>
          <a:blip r:embed="rId4"/>
          <a:stretch>
            <a:fillRect/>
          </a:stretch>
        </p:blipFill>
        <p:spPr>
          <a:xfrm>
            <a:off x="1047750" y="1256665"/>
            <a:ext cx="6776720" cy="3513455"/>
          </a:xfrm>
          <a:prstGeom prst="rect">
            <a:avLst/>
          </a:prstGeom>
        </p:spPr>
      </p:pic>
    </p:spTree>
  </p:cSld>
  <p:clrMapOvr>
    <a:masterClrMapping/>
  </p:clrMapOvr>
  <p:transition>
    <p:fade thruBlk="1"/>
  </p:transition>
  <p:timing>
    <p:tnLst>
      <p:par>
        <p:cTn id="1" dur="indefinite" restart="never" nodeType="tmRoot">
          <p:childTnLst>
            <p:video>
              <p:cMediaNode>
                <p:cTn id="2" fill="hold" display="1">
                  <p:stCondLst>
                    <p:cond delay="indefinite"/>
                  </p:stCondLst>
                  <p:endCondLst>
                    <p:cond evt="onNext" delay="0">
                      <p:tgtEl>
                        <p:sldTgt/>
                      </p:tgtEl>
                    </p:cond>
                    <p:cond evt="onPrev" delay="0">
                      <p:tgtEl>
                        <p:sldTgt/>
                      </p:tgtEl>
                    </p:cond>
                  </p:endCondLst>
                </p:cTn>
                <p:tgtEl>
                  <p:spTgt spid="3"/>
                </p:tgtEl>
              </p:cMediaNode>
            </p:video>
            <p:seq concurrent="1" nextAc="seek">
              <p:cTn id="3" restart="whenNotActive" fill="hold" evtFilter="cancelBubble" nodeType="interactiveSeq">
                <p:stCondLst>
                  <p:cond evt="onClick" delay="0">
                    <p:tgtEl>
                      <p:spTgt spid="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79C08461-36A6-48A5-A4C9-0DB6440E054D}" type="slidenum">
              <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rPr>
              <a:t>9</a:t>
            </a:fld>
            <a:endParaRPr kumimoji="0" lang="en-GB" altLang="en-US" sz="1400" b="0" i="0" u="none" strike="noStrike" kern="1200" cap="none" spc="0" normalizeH="0" baseline="0" noProof="0" smtClean="0">
              <a:ln>
                <a:noFill/>
              </a:ln>
              <a:solidFill>
                <a:schemeClr val="tx1"/>
              </a:solidFill>
              <a:effectLst/>
              <a:uLnTx/>
              <a:uFillTx/>
              <a:latin typeface="Tahoma" panose="020B0604030504040204" pitchFamily="34" charset="0"/>
              <a:ea typeface="+mn-ea"/>
              <a:cs typeface="+mn-cs"/>
            </a:endParaRPr>
          </a:p>
        </p:txBody>
      </p:sp>
      <p:pic>
        <p:nvPicPr>
          <p:cNvPr id="4" name="Picture 3"/>
          <p:cNvPicPr>
            <a:picLocks noChangeAspect="1"/>
          </p:cNvPicPr>
          <p:nvPr/>
        </p:nvPicPr>
        <p:blipFill>
          <a:blip r:embed="rId2"/>
          <a:stretch>
            <a:fillRect/>
          </a:stretch>
        </p:blipFill>
        <p:spPr>
          <a:xfrm>
            <a:off x="1334770" y="1187450"/>
            <a:ext cx="6967855" cy="4991100"/>
          </a:xfrm>
          <a:prstGeom prst="rect">
            <a:avLst/>
          </a:prstGeom>
        </p:spPr>
      </p:pic>
    </p:spTree>
  </p:cSld>
  <p:clrMapOvr>
    <a:masterClrMapping/>
  </p:clrMapOvr>
  <p:transition>
    <p:fade thruBlk="1"/>
  </p:transition>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mmunications and Dialogues">
  <a:themeElements>
    <a:clrScheme name="Communications and Dialogues 13">
      <a:dk1>
        <a:srgbClr val="000000"/>
      </a:dk1>
      <a:lt1>
        <a:srgbClr val="FFFFFF"/>
      </a:lt1>
      <a:dk2>
        <a:srgbClr val="000000"/>
      </a:dk2>
      <a:lt2>
        <a:srgbClr val="969696"/>
      </a:lt2>
      <a:accent1>
        <a:srgbClr val="0066CC"/>
      </a:accent1>
      <a:accent2>
        <a:srgbClr val="3399FF"/>
      </a:accent2>
      <a:accent3>
        <a:srgbClr val="FFFFFF"/>
      </a:accent3>
      <a:accent4>
        <a:srgbClr val="000000"/>
      </a:accent4>
      <a:accent5>
        <a:srgbClr val="AAB8E2"/>
      </a:accent5>
      <a:accent6>
        <a:srgbClr val="2D8AE7"/>
      </a:accent6>
      <a:hlink>
        <a:srgbClr val="CC3300"/>
      </a:hlink>
      <a:folHlink>
        <a:srgbClr val="996600"/>
      </a:folHlink>
    </a:clrScheme>
    <a:fontScheme name="Communications and Dialogue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Communications and Dialogu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ommunications and Dialogu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ommunications and Dialogu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ommunications and Dialogu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ommunications and Dialogu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ommunications and Dialogu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ommunications and Dialogu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ommunications and Dialogu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ommunications and Dialogu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ommunications and Dialogu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ommunications and Dialogu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ommunications and Dialogu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Communications and Dialogues 13">
        <a:dk1>
          <a:srgbClr val="000000"/>
        </a:dk1>
        <a:lt1>
          <a:srgbClr val="FFFFFF"/>
        </a:lt1>
        <a:dk2>
          <a:srgbClr val="000000"/>
        </a:dk2>
        <a:lt2>
          <a:srgbClr val="969696"/>
        </a:lt2>
        <a:accent1>
          <a:srgbClr val="0066CC"/>
        </a:accent1>
        <a:accent2>
          <a:srgbClr val="3399FF"/>
        </a:accent2>
        <a:accent3>
          <a:srgbClr val="FFFFFF"/>
        </a:accent3>
        <a:accent4>
          <a:srgbClr val="000000"/>
        </a:accent4>
        <a:accent5>
          <a:srgbClr val="AAB8E2"/>
        </a:accent5>
        <a:accent6>
          <a:srgbClr val="2D8AE7"/>
        </a:accent6>
        <a:hlink>
          <a:srgbClr val="CC3300"/>
        </a:hlink>
        <a:folHlink>
          <a:srgbClr val="9966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7"/>
      </a:accent6>
      <a:hlink>
        <a:srgbClr val="CCCCFF"/>
      </a:hlink>
      <a:folHlink>
        <a:srgbClr val="B2B2B2"/>
      </a:folHlink>
    </a:clrScheme>
    <a:fontScheme name="Cambria-Calibri">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c:\Program Files\Microsoft Office\Templates\Presentation Designs\Blueprint.pot</Template>
  <TotalTime>3</TotalTime>
  <Words>703</Words>
  <Application>Microsoft Office PowerPoint</Application>
  <PresentationFormat>On-screen Show (4:3)</PresentationFormat>
  <Paragraphs>67</Paragraphs>
  <Slides>9</Slides>
  <Notes>0</Notes>
  <HiddenSlides>0</HiddenSlides>
  <MMClips>1</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9</vt:i4>
      </vt:variant>
    </vt:vector>
  </HeadingPairs>
  <TitlesOfParts>
    <vt:vector size="20" baseType="lpstr">
      <vt:lpstr>SimSun</vt:lpstr>
      <vt:lpstr>SimSun</vt:lpstr>
      <vt:lpstr>Arial</vt:lpstr>
      <vt:lpstr>Calibri</vt:lpstr>
      <vt:lpstr>Calibri Light</vt:lpstr>
      <vt:lpstr>Nunito</vt:lpstr>
      <vt:lpstr>Tahoma</vt:lpstr>
      <vt:lpstr>Times New Roman</vt:lpstr>
      <vt:lpstr>Wingdings</vt:lpstr>
      <vt:lpstr>Office 主题</vt:lpstr>
      <vt:lpstr>Communications and Dialogues</vt:lpstr>
      <vt:lpstr>Vision: a Torch for the Visually Impaired</vt:lpstr>
      <vt:lpstr>Introduction</vt:lpstr>
      <vt:lpstr>PowerPoint Presentation</vt:lpstr>
      <vt:lpstr> </vt:lpstr>
      <vt:lpstr>PowerPoint Presentation</vt:lpstr>
      <vt:lpstr>kkkkll666bhbjbjbjbjnnoo</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 satisfied Microsoft Office User</dc:creator>
  <cp:lastModifiedBy>USER</cp:lastModifiedBy>
  <cp:revision>98</cp:revision>
  <dcterms:created xsi:type="dcterms:W3CDTF">2001-03-03T18:26:00Z</dcterms:created>
  <dcterms:modified xsi:type="dcterms:W3CDTF">2019-11-02T14:49:29Z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1033-10.2.0.7635</vt:lpwstr>
  </property>
</Properties>
</file>

<file path=docProps/thumbnail.jpeg>
</file>